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89" r:id="rId2"/>
    <p:sldId id="556" r:id="rId3"/>
    <p:sldId id="558" r:id="rId4"/>
    <p:sldId id="559" r:id="rId5"/>
    <p:sldId id="570" r:id="rId6"/>
    <p:sldId id="560" r:id="rId7"/>
    <p:sldId id="561" r:id="rId8"/>
    <p:sldId id="562" r:id="rId9"/>
    <p:sldId id="569" r:id="rId10"/>
    <p:sldId id="563" r:id="rId11"/>
    <p:sldId id="564" r:id="rId12"/>
    <p:sldId id="573" r:id="rId13"/>
    <p:sldId id="574" r:id="rId14"/>
    <p:sldId id="565" r:id="rId15"/>
    <p:sldId id="575" r:id="rId16"/>
    <p:sldId id="566" r:id="rId17"/>
    <p:sldId id="557" r:id="rId18"/>
    <p:sldId id="567" r:id="rId19"/>
    <p:sldId id="572" r:id="rId20"/>
    <p:sldId id="571" r:id="rId21"/>
    <p:sldId id="500" r:id="rId22"/>
    <p:sldId id="50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72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0E8A4-6131-40E5-9846-53E13B890C1B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A7572-4BE6-4FF7-8442-69D53216B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7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51237-BD03-4849-8BC0-1BC051558707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04AB7-4F6E-4532-B4AE-4FE1F4B2F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5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4943" y="5568287"/>
            <a:ext cx="9144000" cy="1081584"/>
          </a:xfrm>
        </p:spPr>
        <p:txBody>
          <a:bodyPr/>
          <a:lstStyle>
            <a:lvl1pPr marL="0" indent="0" algn="ctr">
              <a:buNone/>
              <a:defRPr sz="2400">
                <a:latin typeface="Arial Narrow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952500"/>
          </a:xfrm>
          <a:prstGeom prst="rect">
            <a:avLst/>
          </a:prstGeom>
          <a:ln w="28575"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961728"/>
            <a:ext cx="12192000" cy="0"/>
          </a:xfrm>
          <a:prstGeom prst="line">
            <a:avLst/>
          </a:prstGeom>
          <a:ln w="19050" cmpd="sng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 userDrawn="1"/>
        </p:nvSpPr>
        <p:spPr>
          <a:xfrm>
            <a:off x="9105900" y="35542"/>
            <a:ext cx="2965277" cy="5440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37" y="57209"/>
            <a:ext cx="759770" cy="638827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97603" y="670853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e-NP" sz="1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नेपाल सरकार</a:t>
            </a:r>
            <a:endParaRPr lang="en-US" sz="12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Picture 16" descr="5cm height.jpg"/>
          <p:cNvPicPr>
            <a:picLocks noChangeAspect="1"/>
          </p:cNvPicPr>
          <p:nvPr userDrawn="1"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11203014" y="-13648"/>
            <a:ext cx="703577" cy="957959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4013940" y="0"/>
            <a:ext cx="31742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ne-NP" sz="2400" b="1" dirty="0">
                <a:solidFill>
                  <a:srgbClr val="142DAC"/>
                </a:solidFill>
                <a:latin typeface="Himchuli" pitchFamily="2" charset="0"/>
                <a:ea typeface="Times New Roman" panose="02020603050405020304" pitchFamily="18" charset="0"/>
              </a:rPr>
              <a:t>राष्ट्रिय</a:t>
            </a:r>
            <a:r>
              <a:rPr lang="ne-NP" sz="2400" b="1" baseline="0" dirty="0">
                <a:solidFill>
                  <a:srgbClr val="142DAC"/>
                </a:solidFill>
                <a:latin typeface="Himchuli" pitchFamily="2" charset="0"/>
                <a:ea typeface="Times New Roman" panose="02020603050405020304" pitchFamily="18" charset="0"/>
              </a:rPr>
              <a:t> जनगणना २०७८</a:t>
            </a:r>
            <a:r>
              <a:rPr lang="en-US" sz="1100" b="0" baseline="0" dirty="0">
                <a:solidFill>
                  <a:srgbClr val="142D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100" b="0" baseline="0" dirty="0">
                <a:solidFill>
                  <a:srgbClr val="142D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e-NP" sz="1600" b="1" kern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नमुना (पाइलट) </a:t>
            </a:r>
            <a:r>
              <a:rPr lang="ne-NP" sz="1600" b="1" kern="1200" baseline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जनगणना २०७६</a:t>
            </a:r>
            <a:endParaRPr lang="en-US" sz="1600" b="1" kern="1200" baseline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40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4173"/>
            <a:ext cx="12192000" cy="541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5640"/>
            <a:ext cx="10515600" cy="51647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96132" y="6451887"/>
            <a:ext cx="445835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14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fld id="{26402401-4522-4C0F-A737-197EB07E49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1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012419"/>
            <a:ext cx="12192000" cy="5297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2263" y="1596789"/>
            <a:ext cx="11354937" cy="5058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37" y="18572"/>
            <a:ext cx="757027" cy="6365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5715" y="645864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e-NP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नेपाल सरकार</a:t>
            </a:r>
            <a:endParaRPr lang="en-US" sz="1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05900" y="35542"/>
            <a:ext cx="2965277" cy="5826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4804"/>
            <a:ext cx="12192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 descr="5cm height.jpg"/>
          <p:cNvPicPr>
            <a:picLocks noChangeAspect="1"/>
          </p:cNvPicPr>
          <p:nvPr userDrawn="1"/>
        </p:nvPicPr>
        <p:blipFill>
          <a:blip r:embed="rId5" cstate="print">
            <a:lum contrast="10000"/>
          </a:blip>
          <a:stretch>
            <a:fillRect/>
          </a:stretch>
        </p:blipFill>
        <p:spPr>
          <a:xfrm>
            <a:off x="11066534" y="-13648"/>
            <a:ext cx="703577" cy="95795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013940" y="0"/>
            <a:ext cx="31742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ne-NP" sz="2400" b="1" dirty="0">
                <a:solidFill>
                  <a:srgbClr val="142DAC"/>
                </a:solidFill>
                <a:latin typeface="Himchuli" pitchFamily="2" charset="0"/>
                <a:ea typeface="Times New Roman" panose="02020603050405020304" pitchFamily="18" charset="0"/>
              </a:rPr>
              <a:t>राष्ट्रिय</a:t>
            </a:r>
            <a:r>
              <a:rPr lang="ne-NP" sz="2400" b="1" baseline="0" dirty="0">
                <a:solidFill>
                  <a:srgbClr val="142DAC"/>
                </a:solidFill>
                <a:latin typeface="Himchuli" pitchFamily="2" charset="0"/>
                <a:ea typeface="Times New Roman" panose="02020603050405020304" pitchFamily="18" charset="0"/>
              </a:rPr>
              <a:t> जनगणना २०७८</a:t>
            </a:r>
            <a:r>
              <a:rPr lang="en-US" sz="1100" b="0" baseline="0" dirty="0">
                <a:solidFill>
                  <a:srgbClr val="142D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100" b="0" baseline="0" dirty="0">
                <a:solidFill>
                  <a:srgbClr val="142D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e-NP" sz="1600" b="1" kern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नमूना</a:t>
            </a:r>
            <a:r>
              <a:rPr lang="ne-NP" sz="1100" b="0" baseline="0" dirty="0" smtClean="0">
                <a:solidFill>
                  <a:srgbClr val="142DA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e-NP" sz="1600" b="1" kern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lang="ne-NP" sz="16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पाइलट) </a:t>
            </a:r>
            <a:r>
              <a:rPr lang="ne-NP" sz="1600" b="1" baseline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जनगणना २०७६</a:t>
            </a:r>
            <a:endParaRPr lang="en-US" sz="2400" b="1" baseline="0" dirty="0">
              <a:solidFill>
                <a:srgbClr val="FF0000"/>
              </a:solidFill>
              <a:latin typeface="Himchuli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9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11197"/>
            <a:ext cx="12192000" cy="653143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>
                <a:latin typeface="Preeti" pitchFamily="2" charset="0"/>
              </a:rPr>
              <a:t/>
            </a:r>
            <a:br>
              <a:rPr lang="en-US" sz="3200" dirty="0" smtClean="0">
                <a:latin typeface="Preeti" pitchFamily="2" charset="0"/>
              </a:rPr>
            </a:br>
            <a:r>
              <a:rPr lang="en-US" sz="3200" dirty="0" smtClean="0">
                <a:latin typeface="Preeti" pitchFamily="2" charset="0"/>
              </a:rPr>
              <a:t> </a:t>
            </a:r>
            <a:r>
              <a:rPr lang="en-US" sz="3200" dirty="0" err="1" smtClean="0">
                <a:latin typeface="Preeti" pitchFamily="2" charset="0"/>
              </a:rPr>
              <a:t>efu</a:t>
            </a:r>
            <a:r>
              <a:rPr lang="en-US" sz="3200" dirty="0" smtClean="0">
                <a:latin typeface="Preeti" pitchFamily="2" charset="0"/>
              </a:rPr>
              <a:t> !!M </a:t>
            </a:r>
            <a:r>
              <a:rPr lang="en-US" sz="3200" dirty="0" err="1" smtClean="0">
                <a:latin typeface="Preeti" pitchFamily="2" charset="0"/>
              </a:rPr>
              <a:t>dxn</a:t>
            </a:r>
            <a:r>
              <a:rPr lang="en-US" sz="3200" dirty="0" smtClean="0">
                <a:latin typeface="Preeti" pitchFamily="2" charset="0"/>
              </a:rPr>
              <a:t> #! – </a:t>
            </a:r>
            <a:r>
              <a:rPr lang="en-US" sz="3200" dirty="0" err="1" smtClean="0">
                <a:latin typeface="Preeti" pitchFamily="2" charset="0"/>
              </a:rPr>
              <a:t>ckfËtf</a:t>
            </a:r>
            <a:r>
              <a:rPr lang="en-US" sz="3200" dirty="0" smtClean="0">
                <a:latin typeface="Preeti" pitchFamily="2" charset="0"/>
              </a:rPr>
              <a:t> ;</a:t>
            </a:r>
            <a:r>
              <a:rPr lang="en-US" sz="3200" dirty="0" err="1" smtClean="0">
                <a:latin typeface="Preeti" pitchFamily="2" charset="0"/>
              </a:rPr>
              <a:t>DaGwL</a:t>
            </a:r>
            <a:r>
              <a:rPr lang="en-US" sz="3200" dirty="0" smtClean="0">
                <a:latin typeface="Preeti" pitchFamily="2" charset="0"/>
              </a:rPr>
              <a:t> </a:t>
            </a:r>
            <a:r>
              <a:rPr lang="en-US" sz="3200" dirty="0" err="1" smtClean="0">
                <a:latin typeface="Preeti" pitchFamily="2" charset="0"/>
              </a:rPr>
              <a:t>ljj</a:t>
            </a:r>
            <a:r>
              <a:rPr lang="en-US" sz="3200" dirty="0" smtClean="0">
                <a:latin typeface="Preeti" pitchFamily="2" charset="0"/>
              </a:rPr>
              <a:t>/0f / </a:t>
            </a:r>
            <a:r>
              <a:rPr lang="en-US" sz="3200" dirty="0" err="1" smtClean="0">
                <a:latin typeface="Preeti" pitchFamily="2" charset="0"/>
              </a:rPr>
              <a:t>sIffut</a:t>
            </a:r>
            <a:r>
              <a:rPr lang="en-US" sz="3200" dirty="0" smtClean="0">
                <a:latin typeface="Preeti" pitchFamily="2" charset="0"/>
              </a:rPr>
              <a:t> </a:t>
            </a:r>
            <a:r>
              <a:rPr lang="en-US" sz="3200" dirty="0" err="1" smtClean="0">
                <a:latin typeface="Preeti" pitchFamily="2" charset="0"/>
              </a:rPr>
              <a:t>cEof</a:t>
            </a:r>
            <a:r>
              <a:rPr lang="en-US" sz="3200" dirty="0" smtClean="0">
                <a:latin typeface="Preeti" pitchFamily="2" charset="0"/>
              </a:rPr>
              <a:t>;  </a:t>
            </a:r>
            <a:endParaRPr lang="de-DE" sz="3200" dirty="0">
              <a:solidFill>
                <a:srgbClr val="142DAC"/>
              </a:solidFill>
              <a:latin typeface="Preet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86649"/>
            <a:ext cx="12192000" cy="9280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ne-NP" sz="2000" b="1" dirty="0" smtClean="0">
                <a:solidFill>
                  <a:srgbClr val="FF0000"/>
                </a:solidFill>
                <a:cs typeface="Kalimati" panose="00000400000000000000" pitchFamily="2"/>
              </a:rPr>
              <a:t>गणक तालिम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ne-NP" sz="2000" b="1" dirty="0" smtClean="0">
                <a:solidFill>
                  <a:srgbClr val="FF0000"/>
                </a:solidFill>
                <a:cs typeface="Kalimati" panose="00000400000000000000" pitchFamily="2"/>
              </a:rPr>
              <a:t>पोखरा , कास्की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ne-NP" sz="2000" b="1" dirty="0" smtClean="0">
                <a:solidFill>
                  <a:srgbClr val="FF0000"/>
                </a:solidFill>
                <a:cs typeface="Kalimati" panose="00000400000000000000" pitchFamily="2"/>
              </a:rPr>
              <a:t>फागुन २९  देखि चैत्र ०६ , २०७६ </a:t>
            </a:r>
            <a:endParaRPr lang="en-US" sz="1800" b="1" dirty="0" smtClean="0">
              <a:solidFill>
                <a:srgbClr val="FF0000"/>
              </a:solidFill>
              <a:cs typeface="Kalimati" panose="00000400000000000000" pitchFamily="2"/>
            </a:endParaRPr>
          </a:p>
          <a:p>
            <a:pPr>
              <a:lnSpc>
                <a:spcPct val="100000"/>
              </a:lnSpc>
            </a:pPr>
            <a:endParaRPr lang="en-US" sz="18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endParaRPr lang="en-US" sz="1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5" name="Picture 4" descr="7cm height- N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5052" y="3680526"/>
            <a:ext cx="1458832" cy="198690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195858"/>
            <a:ext cx="12192000" cy="11341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eeti" pitchFamily="2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7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Preeti" pitchFamily="2" charset="0"/>
              </a:rPr>
              <a:t>dxn</a:t>
            </a:r>
            <a:r>
              <a:rPr lang="en-US" dirty="0" smtClean="0">
                <a:latin typeface="Preeti" pitchFamily="2" charset="0"/>
              </a:rPr>
              <a:t> #! M==-</a:t>
            </a:r>
            <a:r>
              <a:rPr lang="en-US" dirty="0" err="1" smtClean="0">
                <a:latin typeface="Preeti" pitchFamily="2" charset="0"/>
              </a:rPr>
              <a:t>gfd</a:t>
            </a:r>
            <a:r>
              <a:rPr lang="en-US" dirty="0" smtClean="0">
                <a:latin typeface="Preeti" pitchFamily="2" charset="0"/>
              </a:rPr>
              <a:t>_== </a:t>
            </a:r>
            <a:r>
              <a:rPr lang="en-US" dirty="0" err="1" smtClean="0">
                <a:latin typeface="Preeti" pitchFamily="2" charset="0"/>
              </a:rPr>
              <a:t>nfO</a:t>
            </a:r>
            <a:r>
              <a:rPr lang="en-US" dirty="0" smtClean="0">
                <a:latin typeface="Preeti" pitchFamily="2" charset="0"/>
              </a:rPr>
              <a:t>{ s:tf] </a:t>
            </a:r>
            <a:r>
              <a:rPr lang="en-US" dirty="0" err="1" smtClean="0">
                <a:latin typeface="Preeti" pitchFamily="2" charset="0"/>
              </a:rPr>
              <a:t>k|sf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ckf</a:t>
            </a:r>
            <a:r>
              <a:rPr lang="en-US" b="1" dirty="0" err="1" smtClean="0">
                <a:latin typeface="Preeti" pitchFamily="2" charset="0"/>
              </a:rPr>
              <a:t>Ëtf</a:t>
            </a:r>
            <a:r>
              <a:rPr lang="en-US" b="1" dirty="0" smtClean="0">
                <a:latin typeface="Preeti" pitchFamily="2" charset="0"/>
              </a:rPr>
              <a:t> 5 &lt;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5640"/>
            <a:ext cx="7620000" cy="5164719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Preeti" pitchFamily="2" charset="0"/>
              </a:rPr>
              <a:t>k"0f{ b[li6ljlxg -</a:t>
            </a:r>
            <a:r>
              <a:rPr lang="en-US" b="1" dirty="0" err="1" smtClean="0">
                <a:latin typeface="Preeti" pitchFamily="2" charset="0"/>
              </a:rPr>
              <a:t>sf</a:t>
            </a:r>
            <a:r>
              <a:rPr lang="en-US" b="1" dirty="0" smtClean="0">
                <a:latin typeface="Preeti" pitchFamily="2" charset="0"/>
              </a:rPr>
              <a:t>]8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latin typeface="Preeti" pitchFamily="2" charset="0"/>
              </a:rPr>
              <a:t>_ </a:t>
            </a:r>
          </a:p>
          <a:p>
            <a:r>
              <a:rPr lang="en-US" dirty="0" smtClean="0">
                <a:latin typeface="Preeti" pitchFamily="2" charset="0"/>
              </a:rPr>
              <a:t>;</a:t>
            </a:r>
            <a:r>
              <a:rPr lang="en-US" dirty="0" err="1" smtClean="0">
                <a:latin typeface="Preeti" pitchFamily="2" charset="0"/>
              </a:rPr>
              <a:t>fdfGotof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cfˆgf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jl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kl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 j:t' :ki6 </a:t>
            </a:r>
            <a:r>
              <a:rPr lang="en-US" dirty="0" err="1" smtClean="0">
                <a:latin typeface="Preeti" pitchFamily="2" charset="0"/>
              </a:rPr>
              <a:t>gb</a:t>
            </a:r>
            <a:r>
              <a:rPr lang="en-US" dirty="0" smtClean="0">
                <a:latin typeface="Preeti" pitchFamily="2" charset="0"/>
              </a:rPr>
              <a:t>]Vg] ;d:of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, j:t' </a:t>
            </a:r>
            <a:r>
              <a:rPr lang="en-US" dirty="0" err="1" smtClean="0">
                <a:latin typeface="Preeti" pitchFamily="2" charset="0"/>
              </a:rPr>
              <a:t>wldnf</a:t>
            </a:r>
            <a:r>
              <a:rPr lang="en-US" dirty="0" smtClean="0">
                <a:latin typeface="Preeti" pitchFamily="2" charset="0"/>
              </a:rPr>
              <a:t>] b]Vg] 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k"/} </a:t>
            </a:r>
            <a:r>
              <a:rPr lang="en-US" dirty="0" err="1" smtClean="0">
                <a:latin typeface="Preeti" pitchFamily="2" charset="0"/>
              </a:rPr>
              <a:t>gb</a:t>
            </a:r>
            <a:r>
              <a:rPr lang="en-US" dirty="0" smtClean="0">
                <a:latin typeface="Preeti" pitchFamily="2" charset="0"/>
              </a:rPr>
              <a:t>]Vg] 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b]Vg </a:t>
            </a:r>
            <a:r>
              <a:rPr lang="en-US" dirty="0" err="1" smtClean="0">
                <a:latin typeface="Preeti" pitchFamily="2" charset="0"/>
              </a:rPr>
              <a:t>g;Sg</a:t>
            </a:r>
            <a:r>
              <a:rPr lang="en-US" dirty="0" smtClean="0">
                <a:latin typeface="Preeti" pitchFamily="2" charset="0"/>
              </a:rPr>
              <a:t>] ;d:of </a:t>
            </a:r>
            <a:r>
              <a:rPr lang="en-US" dirty="0" err="1" smtClean="0">
                <a:latin typeface="Preeti" pitchFamily="2" charset="0"/>
              </a:rPr>
              <a:t>ePsf</a:t>
            </a:r>
            <a:endParaRPr lang="en-US" dirty="0" smtClean="0">
              <a:latin typeface="Preeti" pitchFamily="2" charset="0"/>
            </a:endParaRPr>
          </a:p>
          <a:p>
            <a:r>
              <a:rPr lang="en-US" dirty="0" smtClean="0">
                <a:latin typeface="Preeti" pitchFamily="2" charset="0"/>
              </a:rPr>
              <a:t> b[li6;DaGwL ;d:ofsf 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/0faf6 </a:t>
            </a:r>
            <a:r>
              <a:rPr lang="en-US" dirty="0" err="1" smtClean="0">
                <a:latin typeface="Preeti" pitchFamily="2" charset="0"/>
              </a:rPr>
              <a:t>JolQmdf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s'g</a:t>
            </a:r>
            <a:r>
              <a:rPr lang="en-US" dirty="0" smtClean="0">
                <a:latin typeface="Preeti" pitchFamily="2" charset="0"/>
              </a:rPr>
              <a:t>} </a:t>
            </a:r>
            <a:r>
              <a:rPr lang="en-US" dirty="0" err="1" smtClean="0">
                <a:latin typeface="Preeti" pitchFamily="2" charset="0"/>
              </a:rPr>
              <a:t>klg</a:t>
            </a:r>
            <a:r>
              <a:rPr lang="en-US" dirty="0" smtClean="0">
                <a:latin typeface="Preeti" pitchFamily="2" charset="0"/>
              </a:rPr>
              <a:t> j:t'sf] </a:t>
            </a:r>
            <a:r>
              <a:rPr lang="en-US" dirty="0" err="1" smtClean="0">
                <a:latin typeface="Preeti" pitchFamily="2" charset="0"/>
              </a:rPr>
              <a:t>cfs</a:t>
            </a:r>
            <a:r>
              <a:rPr lang="en-US" dirty="0" smtClean="0">
                <a:latin typeface="Preeti" pitchFamily="2" charset="0"/>
              </a:rPr>
              <a:t>[</a:t>
            </a:r>
            <a:r>
              <a:rPr lang="en-US" dirty="0" err="1" smtClean="0">
                <a:latin typeface="Preeti" pitchFamily="2" charset="0"/>
              </a:rPr>
              <a:t>lt</a:t>
            </a:r>
            <a:r>
              <a:rPr lang="en-US" dirty="0" smtClean="0">
                <a:latin typeface="Preeti" pitchFamily="2" charset="0"/>
              </a:rPr>
              <a:t>, </a:t>
            </a:r>
            <a:r>
              <a:rPr lang="en-US" dirty="0" err="1" smtClean="0">
                <a:latin typeface="Preeti" pitchFamily="2" charset="0"/>
              </a:rPr>
              <a:t>cfsf</a:t>
            </a:r>
            <a:r>
              <a:rPr lang="en-US" dirty="0" smtClean="0">
                <a:latin typeface="Preeti" pitchFamily="2" charset="0"/>
              </a:rPr>
              <a:t>/, ¿k / /</a:t>
            </a:r>
            <a:r>
              <a:rPr lang="en-US" dirty="0" err="1" smtClean="0">
                <a:latin typeface="Preeti" pitchFamily="2" charset="0"/>
              </a:rPr>
              <a:t>Ësf</a:t>
            </a:r>
            <a:r>
              <a:rPr lang="en-US" dirty="0" smtClean="0">
                <a:latin typeface="Preeti" pitchFamily="2" charset="0"/>
              </a:rPr>
              <a:t>] 1fg </a:t>
            </a:r>
            <a:r>
              <a:rPr lang="en-US" dirty="0" err="1" smtClean="0">
                <a:latin typeface="Preeti" pitchFamily="2" charset="0"/>
              </a:rPr>
              <a:t>gx'g</a:t>
            </a:r>
            <a:r>
              <a:rPr lang="en-US" dirty="0" smtClean="0">
                <a:latin typeface="Preeti" pitchFamily="2" charset="0"/>
              </a:rPr>
              <a:t>] l:ylt b[li6;DaGwL </a:t>
            </a:r>
            <a:r>
              <a:rPr lang="en-US" dirty="0" err="1" smtClean="0">
                <a:latin typeface="Preeti" pitchFamily="2" charset="0"/>
              </a:rPr>
              <a:t>ckfËtf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xf</a:t>
            </a:r>
            <a:r>
              <a:rPr lang="en-US" dirty="0" smtClean="0">
                <a:latin typeface="Preeti" pitchFamily="2" charset="0"/>
              </a:rPr>
              <a:t>] . </a:t>
            </a:r>
          </a:p>
          <a:p>
            <a:r>
              <a:rPr lang="en-US" dirty="0" smtClean="0">
                <a:latin typeface="Preeti" pitchFamily="2" charset="0"/>
              </a:rPr>
              <a:t>o; </a:t>
            </a:r>
            <a:r>
              <a:rPr lang="en-US" dirty="0" err="1" smtClean="0">
                <a:latin typeface="Preeti" pitchFamily="2" charset="0"/>
              </a:rPr>
              <a:t>cGtu</a:t>
            </a:r>
            <a:r>
              <a:rPr lang="en-US" dirty="0" smtClean="0">
                <a:latin typeface="Preeti" pitchFamily="2" charset="0"/>
              </a:rPr>
              <a:t>{t k"0f{ ¿</a:t>
            </a:r>
            <a:r>
              <a:rPr lang="en-US" dirty="0" err="1" smtClean="0">
                <a:latin typeface="Preeti" pitchFamily="2" charset="0"/>
              </a:rPr>
              <a:t>kdf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pHofnf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cFWof</a:t>
            </a:r>
            <a:r>
              <a:rPr lang="en-US" dirty="0" smtClean="0">
                <a:latin typeface="Preeti" pitchFamily="2" charset="0"/>
              </a:rPr>
              <a:t>/f] 5'6\</a:t>
            </a:r>
            <a:r>
              <a:rPr lang="en-US" dirty="0" err="1" smtClean="0">
                <a:latin typeface="Preeti" pitchFamily="2" charset="0"/>
              </a:rPr>
              <a:t>ofpg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g;Sg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JolQmnfO</a:t>
            </a:r>
            <a:r>
              <a:rPr lang="en-US" dirty="0" smtClean="0">
                <a:latin typeface="Preeti" pitchFamily="2" charset="0"/>
              </a:rPr>
              <a:t>{ k"0f{ b[li6ljlxg </a:t>
            </a:r>
            <a:r>
              <a:rPr lang="en-US" dirty="0" err="1" smtClean="0">
                <a:latin typeface="Preeti" pitchFamily="2" charset="0"/>
              </a:rPr>
              <a:t>dflgPsf</a:t>
            </a:r>
            <a:r>
              <a:rPr lang="en-US" dirty="0" smtClean="0">
                <a:latin typeface="Preeti" pitchFamily="2" charset="0"/>
              </a:rPr>
              <a:t>] 5 .</a:t>
            </a:r>
          </a:p>
          <a:p>
            <a:r>
              <a:rPr lang="en-US" dirty="0" smtClean="0">
                <a:latin typeface="Preeti" pitchFamily="2" charset="0"/>
              </a:rPr>
              <a:t> o:tf] </a:t>
            </a:r>
            <a:r>
              <a:rPr lang="en-US" dirty="0" err="1" smtClean="0">
                <a:latin typeface="Preeti" pitchFamily="2" charset="0"/>
              </a:rPr>
              <a:t>ckfËtf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JolQm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eP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]8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Preeti" pitchFamily="2" charset="0"/>
              </a:rPr>
              <a:t> n]Vg'k5{ . </a:t>
            </a:r>
            <a:endParaRPr lang="en-US" dirty="0">
              <a:latin typeface="Preet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9120" y="1765300"/>
            <a:ext cx="3550920" cy="382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Preeti" pitchFamily="2" charset="0"/>
              </a:rPr>
              <a:t>dxn</a:t>
            </a:r>
            <a:r>
              <a:rPr lang="en-US" dirty="0" smtClean="0">
                <a:latin typeface="Preeti" pitchFamily="2" charset="0"/>
              </a:rPr>
              <a:t> #! M==-</a:t>
            </a:r>
            <a:r>
              <a:rPr lang="en-US" dirty="0" err="1" smtClean="0">
                <a:latin typeface="Preeti" pitchFamily="2" charset="0"/>
              </a:rPr>
              <a:t>gfd</a:t>
            </a:r>
            <a:r>
              <a:rPr lang="en-US" dirty="0" smtClean="0">
                <a:latin typeface="Preeti" pitchFamily="2" charset="0"/>
              </a:rPr>
              <a:t>_== </a:t>
            </a:r>
            <a:r>
              <a:rPr lang="en-US" dirty="0" err="1" smtClean="0">
                <a:latin typeface="Preeti" pitchFamily="2" charset="0"/>
              </a:rPr>
              <a:t>nfO</a:t>
            </a:r>
            <a:r>
              <a:rPr lang="en-US" dirty="0" smtClean="0">
                <a:latin typeface="Preeti" pitchFamily="2" charset="0"/>
              </a:rPr>
              <a:t>{ s:tf] </a:t>
            </a:r>
            <a:r>
              <a:rPr lang="en-US" dirty="0" err="1" smtClean="0">
                <a:latin typeface="Preeti" pitchFamily="2" charset="0"/>
              </a:rPr>
              <a:t>k|sf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ckf</a:t>
            </a:r>
            <a:r>
              <a:rPr lang="en-US" b="1" dirty="0" err="1" smtClean="0">
                <a:latin typeface="Preeti" pitchFamily="2" charset="0"/>
              </a:rPr>
              <a:t>Ëtf</a:t>
            </a:r>
            <a:r>
              <a:rPr lang="en-US" b="1" dirty="0" smtClean="0">
                <a:latin typeface="Preeti" pitchFamily="2" charset="0"/>
              </a:rPr>
              <a:t> 5 &lt;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5640"/>
            <a:ext cx="6350000" cy="51647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latin typeface="Preeti" pitchFamily="2" charset="0"/>
              </a:rPr>
              <a:t>Go"g</a:t>
            </a:r>
            <a:r>
              <a:rPr lang="en-US" b="1" dirty="0" smtClean="0">
                <a:latin typeface="Preeti" pitchFamily="2" charset="0"/>
              </a:rPr>
              <a:t> b[li6o'Qm -</a:t>
            </a:r>
            <a:r>
              <a:rPr lang="en-US" b="1" dirty="0" err="1" smtClean="0">
                <a:latin typeface="Preeti" pitchFamily="2" charset="0"/>
              </a:rPr>
              <a:t>sf</a:t>
            </a:r>
            <a:r>
              <a:rPr lang="en-US" b="1" dirty="0" smtClean="0">
                <a:latin typeface="Preeti" pitchFamily="2" charset="0"/>
              </a:rPr>
              <a:t>]8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b="1" dirty="0" smtClean="0">
                <a:latin typeface="Preeti" pitchFamily="2" charset="0"/>
              </a:rPr>
              <a:t>_ </a:t>
            </a:r>
          </a:p>
          <a:p>
            <a:r>
              <a:rPr lang="en-US" dirty="0" err="1" smtClean="0">
                <a:latin typeface="Preeti" pitchFamily="2" charset="0"/>
              </a:rPr>
              <a:t>s'g</a:t>
            </a:r>
            <a:r>
              <a:rPr lang="en-US" dirty="0" smtClean="0">
                <a:latin typeface="Preeti" pitchFamily="2" charset="0"/>
              </a:rPr>
              <a:t>} </a:t>
            </a:r>
            <a:r>
              <a:rPr lang="en-US" dirty="0" err="1" smtClean="0">
                <a:latin typeface="Preeti" pitchFamily="2" charset="0"/>
              </a:rPr>
              <a:t>JolQmsf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cf</a:t>
            </a:r>
            <a:r>
              <a:rPr lang="en-US" dirty="0" smtClean="0">
                <a:latin typeface="Preeti" pitchFamily="2" charset="0"/>
              </a:rPr>
              <a:t>}</a:t>
            </a:r>
            <a:r>
              <a:rPr lang="en-US" dirty="0" err="1" smtClean="0">
                <a:latin typeface="Preeti" pitchFamily="2" charset="0"/>
              </a:rPr>
              <a:t>ifwL</a:t>
            </a:r>
            <a:r>
              <a:rPr lang="en-US" dirty="0" smtClean="0">
                <a:latin typeface="Preeti" pitchFamily="2" charset="0"/>
              </a:rPr>
              <a:t>, </a:t>
            </a:r>
            <a:r>
              <a:rPr lang="en-US" dirty="0" err="1" smtClean="0">
                <a:latin typeface="Preeti" pitchFamily="2" charset="0"/>
              </a:rPr>
              <a:t>zNo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lrlsT;f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tyf</a:t>
            </a:r>
            <a:r>
              <a:rPr lang="en-US" dirty="0" smtClean="0">
                <a:latin typeface="Preeti" pitchFamily="2" charset="0"/>
              </a:rPr>
              <a:t> r:df </a:t>
            </a:r>
            <a:r>
              <a:rPr lang="en-US" dirty="0" err="1" smtClean="0">
                <a:latin typeface="Preeti" pitchFamily="2" charset="0"/>
              </a:rPr>
              <a:t>k|of</a:t>
            </a:r>
            <a:r>
              <a:rPr lang="en-US" dirty="0" smtClean="0">
                <a:latin typeface="Preeti" pitchFamily="2" charset="0"/>
              </a:rPr>
              <a:t>]u h:tf </a:t>
            </a:r>
            <a:r>
              <a:rPr lang="en-US" dirty="0" err="1" smtClean="0">
                <a:latin typeface="Preeti" pitchFamily="2" charset="0"/>
              </a:rPr>
              <a:t>pkrf</a:t>
            </a:r>
            <a:r>
              <a:rPr lang="en-US" dirty="0" smtClean="0">
                <a:latin typeface="Preeti" pitchFamily="2" charset="0"/>
              </a:rPr>
              <a:t>/af6 </a:t>
            </a:r>
            <a:r>
              <a:rPr lang="en-US" dirty="0" err="1" smtClean="0">
                <a:latin typeface="Preeti" pitchFamily="2" charset="0"/>
              </a:rPr>
              <a:t>klg</a:t>
            </a:r>
            <a:r>
              <a:rPr lang="en-US" dirty="0" smtClean="0">
                <a:latin typeface="Preeti" pitchFamily="2" charset="0"/>
              </a:rPr>
              <a:t> @) lkm6sf] b"/Laf6 </a:t>
            </a:r>
            <a:r>
              <a:rPr lang="en-US" dirty="0" err="1" smtClean="0">
                <a:latin typeface="Preeti" pitchFamily="2" charset="0"/>
              </a:rPr>
              <a:t>xftsf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cf</a:t>
            </a:r>
            <a:r>
              <a:rPr lang="en-US" dirty="0" smtClean="0">
                <a:latin typeface="Preeti" pitchFamily="2" charset="0"/>
              </a:rPr>
              <a:t>}</a:t>
            </a:r>
            <a:r>
              <a:rPr lang="en-US" dirty="0" err="1" smtClean="0">
                <a:latin typeface="Preeti" pitchFamily="2" charset="0"/>
              </a:rPr>
              <a:t>Fnf</a:t>
            </a:r>
            <a:r>
              <a:rPr lang="en-US" dirty="0" smtClean="0">
                <a:latin typeface="Preeti" pitchFamily="2" charset="0"/>
              </a:rPr>
              <a:t> 5§ofpg ;</a:t>
            </a:r>
            <a:r>
              <a:rPr lang="en-US" dirty="0" err="1" smtClean="0">
                <a:latin typeface="Preeti" pitchFamily="2" charset="0"/>
              </a:rPr>
              <a:t>Sb</a:t>
            </a:r>
            <a:r>
              <a:rPr lang="en-US" dirty="0" smtClean="0">
                <a:latin typeface="Preeti" pitchFamily="2" charset="0"/>
              </a:rPr>
              <a:t>}g </a:t>
            </a:r>
          </a:p>
          <a:p>
            <a:r>
              <a:rPr lang="en-US" dirty="0" err="1" smtClean="0">
                <a:latin typeface="Preeti" pitchFamily="2" charset="0"/>
              </a:rPr>
              <a:t>cyf</a:t>
            </a:r>
            <a:r>
              <a:rPr lang="en-US" dirty="0" smtClean="0">
                <a:latin typeface="Preeti" pitchFamily="2" charset="0"/>
              </a:rPr>
              <a:t>{t :g]n]g rf6{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Snellen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Chart)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rf</a:t>
            </a:r>
            <a:r>
              <a:rPr lang="en-US" dirty="0" smtClean="0">
                <a:latin typeface="Preeti" pitchFamily="2" charset="0"/>
              </a:rPr>
              <a:t>}</a:t>
            </a:r>
            <a:r>
              <a:rPr lang="en-US" dirty="0" err="1" smtClean="0">
                <a:latin typeface="Preeti" pitchFamily="2" charset="0"/>
              </a:rPr>
              <a:t>yf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nfOgsf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cIf</a:t>
            </a:r>
            <a:r>
              <a:rPr lang="en-US" dirty="0" smtClean="0">
                <a:latin typeface="Preeti" pitchFamily="2" charset="0"/>
              </a:rPr>
              <a:t>/ -^÷!*_ k9\g ;</a:t>
            </a:r>
            <a:r>
              <a:rPr lang="en-US" dirty="0" err="1" smtClean="0">
                <a:latin typeface="Preeti" pitchFamily="2" charset="0"/>
              </a:rPr>
              <a:t>Sb</a:t>
            </a:r>
            <a:r>
              <a:rPr lang="en-US" dirty="0" smtClean="0">
                <a:latin typeface="Preeti" pitchFamily="2" charset="0"/>
              </a:rPr>
              <a:t>}g </a:t>
            </a:r>
            <a:r>
              <a:rPr lang="en-US" dirty="0" err="1" smtClean="0">
                <a:latin typeface="Preeti" pitchFamily="2" charset="0"/>
              </a:rPr>
              <a:t>eg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To:tf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JolQmnfO</a:t>
            </a:r>
            <a:r>
              <a:rPr lang="en-US" dirty="0" smtClean="0">
                <a:latin typeface="Preeti" pitchFamily="2" charset="0"/>
              </a:rPr>
              <a:t>{ </a:t>
            </a:r>
            <a:r>
              <a:rPr lang="en-US" dirty="0" err="1" smtClean="0">
                <a:latin typeface="Preeti" pitchFamily="2" charset="0"/>
              </a:rPr>
              <a:t>Go"g</a:t>
            </a:r>
            <a:r>
              <a:rPr lang="en-US" dirty="0" smtClean="0">
                <a:latin typeface="Preeti" pitchFamily="2" charset="0"/>
              </a:rPr>
              <a:t> b[li6o'Qm </a:t>
            </a:r>
            <a:r>
              <a:rPr lang="en-US" dirty="0" err="1" smtClean="0">
                <a:latin typeface="Preeti" pitchFamily="2" charset="0"/>
              </a:rPr>
              <a:t>dflgPsf</a:t>
            </a:r>
            <a:r>
              <a:rPr lang="en-US" dirty="0" smtClean="0">
                <a:latin typeface="Preeti" pitchFamily="2" charset="0"/>
              </a:rPr>
              <a:t>] 5 . </a:t>
            </a:r>
          </a:p>
          <a:p>
            <a:r>
              <a:rPr lang="en-US" dirty="0" smtClean="0">
                <a:latin typeface="Preeti" pitchFamily="2" charset="0"/>
              </a:rPr>
              <a:t>o:tf] </a:t>
            </a:r>
            <a:r>
              <a:rPr lang="en-US" dirty="0" err="1" smtClean="0">
                <a:latin typeface="Preeti" pitchFamily="2" charset="0"/>
              </a:rPr>
              <a:t>ckfËtf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JolQm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eP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]8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Preeti" pitchFamily="2" charset="0"/>
              </a:rPr>
              <a:t> n]Vg'k5{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125" y="1665514"/>
            <a:ext cx="2809875" cy="286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6416" y="1752660"/>
            <a:ext cx="24098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Preeti" pitchFamily="2" charset="0"/>
              </a:rPr>
              <a:t>dxn</a:t>
            </a:r>
            <a:r>
              <a:rPr lang="en-US" dirty="0" smtClean="0">
                <a:latin typeface="Preeti" pitchFamily="2" charset="0"/>
              </a:rPr>
              <a:t> #! M==-</a:t>
            </a:r>
            <a:r>
              <a:rPr lang="en-US" dirty="0" err="1" smtClean="0">
                <a:latin typeface="Preeti" pitchFamily="2" charset="0"/>
              </a:rPr>
              <a:t>gfd</a:t>
            </a:r>
            <a:r>
              <a:rPr lang="en-US" dirty="0" smtClean="0">
                <a:latin typeface="Preeti" pitchFamily="2" charset="0"/>
              </a:rPr>
              <a:t>_== </a:t>
            </a:r>
            <a:r>
              <a:rPr lang="en-US" dirty="0" err="1" smtClean="0">
                <a:latin typeface="Preeti" pitchFamily="2" charset="0"/>
              </a:rPr>
              <a:t>nfO</a:t>
            </a:r>
            <a:r>
              <a:rPr lang="en-US" dirty="0" smtClean="0">
                <a:latin typeface="Preeti" pitchFamily="2" charset="0"/>
              </a:rPr>
              <a:t>{ s:tf] </a:t>
            </a:r>
            <a:r>
              <a:rPr lang="en-US" dirty="0" err="1" smtClean="0">
                <a:latin typeface="Preeti" pitchFamily="2" charset="0"/>
              </a:rPr>
              <a:t>k|sf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ckf</a:t>
            </a:r>
            <a:r>
              <a:rPr lang="en-US" b="1" dirty="0" err="1" smtClean="0">
                <a:latin typeface="Preeti" pitchFamily="2" charset="0"/>
              </a:rPr>
              <a:t>Ëtf</a:t>
            </a:r>
            <a:r>
              <a:rPr lang="en-US" b="1" dirty="0" smtClean="0">
                <a:latin typeface="Preeti" pitchFamily="2" charset="0"/>
              </a:rPr>
              <a:t> 5 &lt;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5640"/>
            <a:ext cx="6985000" cy="5164719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Preeti" pitchFamily="2" charset="0"/>
              </a:rPr>
              <a:t>:j/ </a:t>
            </a:r>
            <a:r>
              <a:rPr lang="en-US" b="1" dirty="0" err="1" smtClean="0">
                <a:latin typeface="Preeti" pitchFamily="2" charset="0"/>
              </a:rPr>
              <a:t>af</a:t>
            </a:r>
            <a:r>
              <a:rPr lang="en-US" b="1" dirty="0" smtClean="0">
                <a:latin typeface="Preeti" pitchFamily="2" charset="0"/>
              </a:rPr>
              <a:t>]</a:t>
            </a:r>
            <a:r>
              <a:rPr lang="en-US" b="1" dirty="0" err="1" smtClean="0">
                <a:latin typeface="Preeti" pitchFamily="2" charset="0"/>
              </a:rPr>
              <a:t>nfO;DaGwL</a:t>
            </a:r>
            <a:r>
              <a:rPr lang="en-US" b="1" dirty="0" smtClean="0">
                <a:latin typeface="Preeti" pitchFamily="2" charset="0"/>
              </a:rPr>
              <a:t> -</a:t>
            </a:r>
            <a:r>
              <a:rPr lang="en-US" b="1" dirty="0" err="1" smtClean="0">
                <a:latin typeface="Preeti" pitchFamily="2" charset="0"/>
              </a:rPr>
              <a:t>sf</a:t>
            </a:r>
            <a:r>
              <a:rPr lang="en-US" b="1" dirty="0" smtClean="0">
                <a:latin typeface="Preeti" pitchFamily="2" charset="0"/>
              </a:rPr>
              <a:t>]8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dirty="0" smtClean="0">
                <a:latin typeface="Preeti" pitchFamily="2" charset="0"/>
              </a:rPr>
              <a:t>_ </a:t>
            </a:r>
          </a:p>
          <a:p>
            <a:r>
              <a:rPr lang="en-US" dirty="0" smtClean="0">
                <a:latin typeface="Preeti" pitchFamily="2" charset="0"/>
              </a:rPr>
              <a:t>:j/ / </a:t>
            </a:r>
            <a:r>
              <a:rPr lang="en-US" dirty="0" err="1" smtClean="0">
                <a:latin typeface="Preeti" pitchFamily="2" charset="0"/>
              </a:rPr>
              <a:t>af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nfO;DaGwL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c+ux¿df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pTkGg</a:t>
            </a:r>
            <a:r>
              <a:rPr lang="en-US" dirty="0" smtClean="0">
                <a:latin typeface="Preeti" pitchFamily="2" charset="0"/>
              </a:rPr>
              <a:t> cK7]/f]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/0f </a:t>
            </a:r>
            <a:r>
              <a:rPr lang="en-US" dirty="0" err="1" smtClean="0">
                <a:latin typeface="Preeti" pitchFamily="2" charset="0"/>
              </a:rPr>
              <a:t>tyf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af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Nbf</a:t>
            </a:r>
            <a:r>
              <a:rPr lang="en-US" dirty="0" smtClean="0">
                <a:latin typeface="Preeti" pitchFamily="2" charset="0"/>
              </a:rPr>
              <a:t> :j/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ptf</a:t>
            </a:r>
            <a:r>
              <a:rPr lang="en-US" dirty="0" smtClean="0">
                <a:latin typeface="Preeti" pitchFamily="2" charset="0"/>
              </a:rPr>
              <a:t>/r9fjdf sl7gfO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], </a:t>
            </a:r>
            <a:r>
              <a:rPr lang="en-US" dirty="0" err="1" smtClean="0">
                <a:latin typeface="Preeti" pitchFamily="2" charset="0"/>
              </a:rPr>
              <a:t>af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nL</a:t>
            </a:r>
            <a:r>
              <a:rPr lang="en-US" dirty="0" smtClean="0">
                <a:latin typeface="Preeti" pitchFamily="2" charset="0"/>
              </a:rPr>
              <a:t> :ki6 </a:t>
            </a:r>
            <a:r>
              <a:rPr lang="en-US" dirty="0" err="1" smtClean="0">
                <a:latin typeface="Preeti" pitchFamily="2" charset="0"/>
              </a:rPr>
              <a:t>gePsf</a:t>
            </a:r>
            <a:r>
              <a:rPr lang="en-US" dirty="0" smtClean="0">
                <a:latin typeface="Preeti" pitchFamily="2" charset="0"/>
              </a:rPr>
              <a:t>], </a:t>
            </a:r>
            <a:r>
              <a:rPr lang="en-US" dirty="0" err="1" smtClean="0">
                <a:latin typeface="Preeti" pitchFamily="2" charset="0"/>
              </a:rPr>
              <a:t>af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Nbf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zAb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cIf</a:t>
            </a:r>
            <a:r>
              <a:rPr lang="en-US" dirty="0" smtClean="0">
                <a:latin typeface="Preeti" pitchFamily="2" charset="0"/>
              </a:rPr>
              <a:t>/ bf]</a:t>
            </a:r>
            <a:r>
              <a:rPr lang="en-US" dirty="0" err="1" smtClean="0">
                <a:latin typeface="Preeti" pitchFamily="2" charset="0"/>
              </a:rPr>
              <a:t>xf</a:t>
            </a:r>
            <a:r>
              <a:rPr lang="en-US" dirty="0" smtClean="0">
                <a:latin typeface="Preeti" pitchFamily="2" charset="0"/>
              </a:rPr>
              <a:t>]l/g] ;d:of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JolQmnfO</a:t>
            </a:r>
            <a:r>
              <a:rPr lang="en-US" dirty="0" smtClean="0">
                <a:latin typeface="Preeti" pitchFamily="2" charset="0"/>
              </a:rPr>
              <a:t>{ :j/ </a:t>
            </a:r>
            <a:r>
              <a:rPr lang="en-US" dirty="0" err="1" smtClean="0">
                <a:latin typeface="Preeti" pitchFamily="2" charset="0"/>
              </a:rPr>
              <a:t>af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nfO;DaGwL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ckfËtf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a'em</a:t>
            </a:r>
            <a:r>
              <a:rPr lang="en-US" dirty="0" smtClean="0">
                <a:latin typeface="Preeti" pitchFamily="2" charset="0"/>
              </a:rPr>
              <a:t>\</a:t>
            </a:r>
            <a:r>
              <a:rPr lang="en-US" dirty="0" err="1" smtClean="0">
                <a:latin typeface="Preeti" pitchFamily="2" charset="0"/>
              </a:rPr>
              <a:t>g'kb</a:t>
            </a:r>
            <a:r>
              <a:rPr lang="en-US" dirty="0" smtClean="0">
                <a:latin typeface="Preeti" pitchFamily="2" charset="0"/>
              </a:rPr>
              <a:t>{5 . </a:t>
            </a:r>
          </a:p>
          <a:p>
            <a:r>
              <a:rPr lang="en-US" dirty="0" err="1" smtClean="0">
                <a:latin typeface="Preeti" pitchFamily="2" charset="0"/>
              </a:rPr>
              <a:t>cf</a:t>
            </a:r>
            <a:r>
              <a:rPr lang="en-US" dirty="0" smtClean="0">
                <a:latin typeface="Preeti" pitchFamily="2" charset="0"/>
              </a:rPr>
              <a:t>]7 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tfn</a:t>
            </a:r>
            <a:r>
              <a:rPr lang="en-US" dirty="0" smtClean="0">
                <a:latin typeface="Preeti" pitchFamily="2" charset="0"/>
              </a:rPr>
              <a:t>' kmf6]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JolQmnfO</a:t>
            </a:r>
            <a:r>
              <a:rPr lang="en-US" dirty="0" smtClean="0">
                <a:latin typeface="Preeti" pitchFamily="2" charset="0"/>
              </a:rPr>
              <a:t>{ </a:t>
            </a:r>
            <a:r>
              <a:rPr lang="en-US" dirty="0" err="1" smtClean="0">
                <a:latin typeface="Preeti" pitchFamily="2" charset="0"/>
              </a:rPr>
              <a:t>klg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af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nL;DaGwL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ckfËtfdf</a:t>
            </a:r>
            <a:r>
              <a:rPr lang="en-US" dirty="0" smtClean="0">
                <a:latin typeface="Preeti" pitchFamily="2" charset="0"/>
              </a:rPr>
              <a:t> u0fgf </a:t>
            </a:r>
            <a:r>
              <a:rPr lang="en-US" dirty="0" err="1" smtClean="0">
                <a:latin typeface="Preeti" pitchFamily="2" charset="0"/>
              </a:rPr>
              <a:t>ul</a:t>
            </a:r>
            <a:r>
              <a:rPr lang="en-US" dirty="0" smtClean="0">
                <a:latin typeface="Preeti" pitchFamily="2" charset="0"/>
              </a:rPr>
              <a:t>/G5 . </a:t>
            </a:r>
          </a:p>
          <a:p>
            <a:r>
              <a:rPr lang="en-US" dirty="0" smtClean="0">
                <a:latin typeface="Preeti" pitchFamily="2" charset="0"/>
              </a:rPr>
              <a:t>o:tf] </a:t>
            </a:r>
            <a:r>
              <a:rPr lang="en-US" dirty="0" err="1" smtClean="0">
                <a:latin typeface="Preeti" pitchFamily="2" charset="0"/>
              </a:rPr>
              <a:t>ckfËtf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JolQm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eP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]8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latin typeface="Preeti" pitchFamily="2" charset="0"/>
              </a:rPr>
              <a:t> n]Vg'k5{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135" y="1700213"/>
            <a:ext cx="30384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Preeti" pitchFamily="2" charset="0"/>
              </a:rPr>
              <a:t>dxn</a:t>
            </a:r>
            <a:r>
              <a:rPr lang="en-US" dirty="0" smtClean="0">
                <a:latin typeface="Preeti" pitchFamily="2" charset="0"/>
              </a:rPr>
              <a:t> #! M==-</a:t>
            </a:r>
            <a:r>
              <a:rPr lang="en-US" dirty="0" err="1" smtClean="0">
                <a:latin typeface="Preeti" pitchFamily="2" charset="0"/>
              </a:rPr>
              <a:t>gfd</a:t>
            </a:r>
            <a:r>
              <a:rPr lang="en-US" dirty="0" smtClean="0">
                <a:latin typeface="Preeti" pitchFamily="2" charset="0"/>
              </a:rPr>
              <a:t>_== </a:t>
            </a:r>
            <a:r>
              <a:rPr lang="en-US" dirty="0" err="1" smtClean="0">
                <a:latin typeface="Preeti" pitchFamily="2" charset="0"/>
              </a:rPr>
              <a:t>nfO</a:t>
            </a:r>
            <a:r>
              <a:rPr lang="en-US" dirty="0" smtClean="0">
                <a:latin typeface="Preeti" pitchFamily="2" charset="0"/>
              </a:rPr>
              <a:t>{ s:tf] </a:t>
            </a:r>
            <a:r>
              <a:rPr lang="en-US" dirty="0" err="1" smtClean="0">
                <a:latin typeface="Preeti" pitchFamily="2" charset="0"/>
              </a:rPr>
              <a:t>k|sf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ckf</a:t>
            </a:r>
            <a:r>
              <a:rPr lang="en-US" b="1" dirty="0" err="1" smtClean="0">
                <a:latin typeface="Preeti" pitchFamily="2" charset="0"/>
              </a:rPr>
              <a:t>Ëtf</a:t>
            </a:r>
            <a:r>
              <a:rPr lang="en-US" b="1" dirty="0" smtClean="0">
                <a:latin typeface="Preeti" pitchFamily="2" charset="0"/>
              </a:rPr>
              <a:t> 5 &lt;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5640"/>
            <a:ext cx="4968240" cy="3108279"/>
          </a:xfrm>
        </p:spPr>
        <p:txBody>
          <a:bodyPr/>
          <a:lstStyle/>
          <a:p>
            <a:r>
              <a:rPr lang="en-US" dirty="0" err="1" smtClean="0">
                <a:latin typeface="Preeti" pitchFamily="2" charset="0"/>
              </a:rPr>
              <a:t>cf</a:t>
            </a:r>
            <a:r>
              <a:rPr lang="en-US" dirty="0" smtClean="0">
                <a:latin typeface="Preeti" pitchFamily="2" charset="0"/>
              </a:rPr>
              <a:t>]7 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tfn</a:t>
            </a:r>
            <a:r>
              <a:rPr lang="en-US" dirty="0" smtClean="0">
                <a:latin typeface="Preeti" pitchFamily="2" charset="0"/>
              </a:rPr>
              <a:t>' kmf6]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JolQmnfO</a:t>
            </a:r>
            <a:r>
              <a:rPr lang="en-US" dirty="0" smtClean="0">
                <a:latin typeface="Preeti" pitchFamily="2" charset="0"/>
              </a:rPr>
              <a:t>{ </a:t>
            </a:r>
            <a:r>
              <a:rPr lang="en-US" dirty="0" err="1" smtClean="0">
                <a:latin typeface="Preeti" pitchFamily="2" charset="0"/>
              </a:rPr>
              <a:t>klg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af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nL;DaGwL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ckfËtfdf</a:t>
            </a:r>
            <a:r>
              <a:rPr lang="en-US" dirty="0" smtClean="0">
                <a:latin typeface="Preeti" pitchFamily="2" charset="0"/>
              </a:rPr>
              <a:t> u0fgf </a:t>
            </a:r>
            <a:r>
              <a:rPr lang="en-US" dirty="0" err="1" smtClean="0">
                <a:latin typeface="Preeti" pitchFamily="2" charset="0"/>
              </a:rPr>
              <a:t>ul</a:t>
            </a:r>
            <a:r>
              <a:rPr lang="en-US" dirty="0" smtClean="0">
                <a:latin typeface="Preeti" pitchFamily="2" charset="0"/>
              </a:rPr>
              <a:t>/G5 . </a:t>
            </a:r>
          </a:p>
          <a:p>
            <a:r>
              <a:rPr lang="en-US" dirty="0" smtClean="0">
                <a:latin typeface="Preeti" pitchFamily="2" charset="0"/>
              </a:rPr>
              <a:t>o:tf] </a:t>
            </a:r>
            <a:r>
              <a:rPr lang="en-US" dirty="0" err="1" smtClean="0">
                <a:latin typeface="Preeti" pitchFamily="2" charset="0"/>
              </a:rPr>
              <a:t>ckfËtf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JolQm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eP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]8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latin typeface="Preeti" pitchFamily="2" charset="0"/>
              </a:rPr>
              <a:t> n]Vg'k5{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8900" y="1841500"/>
            <a:ext cx="37465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Preeti" pitchFamily="2" charset="0"/>
              </a:rPr>
              <a:t>dxn</a:t>
            </a:r>
            <a:r>
              <a:rPr lang="en-US" dirty="0" smtClean="0">
                <a:latin typeface="Preeti" pitchFamily="2" charset="0"/>
              </a:rPr>
              <a:t> #! M==-</a:t>
            </a:r>
            <a:r>
              <a:rPr lang="en-US" dirty="0" err="1" smtClean="0">
                <a:latin typeface="Preeti" pitchFamily="2" charset="0"/>
              </a:rPr>
              <a:t>gfd</a:t>
            </a:r>
            <a:r>
              <a:rPr lang="en-US" dirty="0" smtClean="0">
                <a:latin typeface="Preeti" pitchFamily="2" charset="0"/>
              </a:rPr>
              <a:t>_== </a:t>
            </a:r>
            <a:r>
              <a:rPr lang="en-US" dirty="0" err="1" smtClean="0">
                <a:latin typeface="Preeti" pitchFamily="2" charset="0"/>
              </a:rPr>
              <a:t>nfO</a:t>
            </a:r>
            <a:r>
              <a:rPr lang="en-US" dirty="0" smtClean="0">
                <a:latin typeface="Preeti" pitchFamily="2" charset="0"/>
              </a:rPr>
              <a:t>{ s:tf] </a:t>
            </a:r>
            <a:r>
              <a:rPr lang="en-US" dirty="0" err="1" smtClean="0">
                <a:latin typeface="Preeti" pitchFamily="2" charset="0"/>
              </a:rPr>
              <a:t>k|sf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ckf</a:t>
            </a:r>
            <a:r>
              <a:rPr lang="en-US" b="1" dirty="0" err="1" smtClean="0">
                <a:latin typeface="Preeti" pitchFamily="2" charset="0"/>
              </a:rPr>
              <a:t>Ëtf</a:t>
            </a:r>
            <a:r>
              <a:rPr lang="en-US" b="1" dirty="0" smtClean="0">
                <a:latin typeface="Preeti" pitchFamily="2" charset="0"/>
              </a:rPr>
              <a:t> 5 &lt;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1693281"/>
            <a:ext cx="6644640" cy="5164719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Preeti" pitchFamily="2" charset="0"/>
              </a:rPr>
              <a:t>&gt;j0f b[li6ljlxg </a:t>
            </a:r>
            <a:r>
              <a:rPr lang="en-US" b="1" dirty="0" err="1" smtClean="0">
                <a:latin typeface="Preeti" pitchFamily="2" charset="0"/>
              </a:rPr>
              <a:t>ckfËtf</a:t>
            </a:r>
            <a:r>
              <a:rPr lang="en-US" b="1" dirty="0" smtClean="0">
                <a:latin typeface="Preeti" pitchFamily="2" charset="0"/>
              </a:rPr>
              <a:t> -</a:t>
            </a:r>
            <a:r>
              <a:rPr lang="en-US" b="1" dirty="0" err="1" smtClean="0">
                <a:latin typeface="Preeti" pitchFamily="2" charset="0"/>
              </a:rPr>
              <a:t>sf</a:t>
            </a:r>
            <a:r>
              <a:rPr lang="en-US" b="1" dirty="0" smtClean="0">
                <a:latin typeface="Preeti" pitchFamily="2" charset="0"/>
              </a:rPr>
              <a:t>]8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b="1" dirty="0" smtClean="0">
                <a:latin typeface="Preeti" pitchFamily="2" charset="0"/>
              </a:rPr>
              <a:t>_ </a:t>
            </a:r>
          </a:p>
          <a:p>
            <a:r>
              <a:rPr lang="en-US" dirty="0" smtClean="0">
                <a:latin typeface="Preeti" pitchFamily="2" charset="0"/>
              </a:rPr>
              <a:t>;'</a:t>
            </a:r>
            <a:r>
              <a:rPr lang="en-US" dirty="0" err="1" smtClean="0">
                <a:latin typeface="Preeti" pitchFamily="2" charset="0"/>
              </a:rPr>
              <a:t>gfO</a:t>
            </a:r>
            <a:r>
              <a:rPr lang="en-US" dirty="0" smtClean="0">
                <a:latin typeface="Preeti" pitchFamily="2" charset="0"/>
              </a:rPr>
              <a:t> ;</a:t>
            </a:r>
            <a:r>
              <a:rPr lang="en-US" dirty="0" err="1" smtClean="0">
                <a:latin typeface="Preeti" pitchFamily="2" charset="0"/>
              </a:rPr>
              <a:t>DaGwL</a:t>
            </a:r>
            <a:r>
              <a:rPr lang="en-US" dirty="0" smtClean="0">
                <a:latin typeface="Preeti" pitchFamily="2" charset="0"/>
              </a:rPr>
              <a:t> / b[li6;DaGwL </a:t>
            </a:r>
            <a:r>
              <a:rPr lang="en-US" dirty="0" err="1" smtClean="0">
                <a:latin typeface="Preeti" pitchFamily="2" charset="0"/>
              </a:rPr>
              <a:t>b'j</a:t>
            </a:r>
            <a:r>
              <a:rPr lang="en-US" dirty="0" smtClean="0">
                <a:latin typeface="Preeti" pitchFamily="2" charset="0"/>
              </a:rPr>
              <a:t>} </a:t>
            </a:r>
            <a:r>
              <a:rPr lang="en-US" dirty="0" err="1" smtClean="0">
                <a:latin typeface="Preeti" pitchFamily="2" charset="0"/>
              </a:rPr>
              <a:t>ckf</a:t>
            </a:r>
            <a:r>
              <a:rPr lang="en-US" dirty="0" smtClean="0">
                <a:latin typeface="Preeti" pitchFamily="2" charset="0"/>
              </a:rPr>
              <a:t>ª\</a:t>
            </a:r>
            <a:r>
              <a:rPr lang="en-US" dirty="0" err="1" smtClean="0">
                <a:latin typeface="Preeti" pitchFamily="2" charset="0"/>
              </a:rPr>
              <a:t>utf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b'O</a:t>
            </a:r>
            <a:r>
              <a:rPr lang="en-US" dirty="0" smtClean="0">
                <a:latin typeface="Preeti" pitchFamily="2" charset="0"/>
              </a:rPr>
              <a:t>{j6f </a:t>
            </a:r>
            <a:r>
              <a:rPr lang="en-US" dirty="0" err="1" smtClean="0">
                <a:latin typeface="Preeti" pitchFamily="2" charset="0"/>
              </a:rPr>
              <a:t>OGb|Lo</a:t>
            </a:r>
            <a:r>
              <a:rPr lang="en-US" dirty="0" smtClean="0">
                <a:latin typeface="Preeti" pitchFamily="2" charset="0"/>
              </a:rPr>
              <a:t> ;</a:t>
            </a:r>
            <a:r>
              <a:rPr lang="en-US" dirty="0" err="1" smtClean="0">
                <a:latin typeface="Preeti" pitchFamily="2" charset="0"/>
              </a:rPr>
              <a:t>DaGwL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ckf</a:t>
            </a:r>
            <a:r>
              <a:rPr lang="en-US" dirty="0" smtClean="0">
                <a:latin typeface="Preeti" pitchFamily="2" charset="0"/>
              </a:rPr>
              <a:t>ª\</a:t>
            </a:r>
            <a:r>
              <a:rPr lang="en-US" dirty="0" err="1" smtClean="0">
                <a:latin typeface="Preeti" pitchFamily="2" charset="0"/>
              </a:rPr>
              <a:t>utfsf</a:t>
            </a:r>
            <a:r>
              <a:rPr lang="en-US" dirty="0" smtClean="0">
                <a:latin typeface="Preeti" pitchFamily="2" charset="0"/>
              </a:rPr>
              <a:t>] ;+</a:t>
            </a:r>
            <a:r>
              <a:rPr lang="en-US" dirty="0" err="1" smtClean="0">
                <a:latin typeface="Preeti" pitchFamily="2" charset="0"/>
              </a:rPr>
              <a:t>o'Qm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cGt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lqmof</a:t>
            </a:r>
            <a:r>
              <a:rPr lang="en-US" dirty="0" smtClean="0">
                <a:latin typeface="Preeti" pitchFamily="2" charset="0"/>
              </a:rPr>
              <a:t> /x]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JolQmnfO</a:t>
            </a:r>
            <a:r>
              <a:rPr lang="en-US" dirty="0" smtClean="0">
                <a:latin typeface="Preeti" pitchFamily="2" charset="0"/>
              </a:rPr>
              <a:t>{ &gt;j0f b[li6ljxLg </a:t>
            </a:r>
            <a:r>
              <a:rPr lang="en-US" dirty="0" err="1" smtClean="0">
                <a:latin typeface="Preeti" pitchFamily="2" charset="0"/>
              </a:rPr>
              <a:t>ckfËtf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a'em</a:t>
            </a:r>
            <a:r>
              <a:rPr lang="en-US" dirty="0" smtClean="0">
                <a:latin typeface="Preeti" pitchFamily="2" charset="0"/>
              </a:rPr>
              <a:t>\</a:t>
            </a:r>
            <a:r>
              <a:rPr lang="en-US" dirty="0" err="1" smtClean="0">
                <a:latin typeface="Preeti" pitchFamily="2" charset="0"/>
              </a:rPr>
              <a:t>g'kb</a:t>
            </a:r>
            <a:r>
              <a:rPr lang="en-US" dirty="0" smtClean="0">
                <a:latin typeface="Preeti" pitchFamily="2" charset="0"/>
              </a:rPr>
              <a:t>{5 .</a:t>
            </a:r>
          </a:p>
          <a:p>
            <a:r>
              <a:rPr lang="en-US" dirty="0" smtClean="0">
                <a:latin typeface="Preeti" pitchFamily="2" charset="0"/>
              </a:rPr>
              <a:t> o:tf] </a:t>
            </a:r>
            <a:r>
              <a:rPr lang="en-US" dirty="0" err="1" smtClean="0">
                <a:latin typeface="Preeti" pitchFamily="2" charset="0"/>
              </a:rPr>
              <a:t>ckfËtf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JolQm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eP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]8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 smtClean="0">
                <a:latin typeface="Preeti" pitchFamily="2" charset="0"/>
              </a:rPr>
              <a:t> n]Vg'k5{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3150" y="1848168"/>
            <a:ext cx="22288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9018" y="1927860"/>
            <a:ext cx="25241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Preeti" pitchFamily="2" charset="0"/>
              </a:rPr>
              <a:t>dxn</a:t>
            </a:r>
            <a:r>
              <a:rPr lang="en-US" dirty="0" smtClean="0">
                <a:latin typeface="Preeti" pitchFamily="2" charset="0"/>
              </a:rPr>
              <a:t> #! M==-</a:t>
            </a:r>
            <a:r>
              <a:rPr lang="en-US" dirty="0" err="1" smtClean="0">
                <a:latin typeface="Preeti" pitchFamily="2" charset="0"/>
              </a:rPr>
              <a:t>gfd</a:t>
            </a:r>
            <a:r>
              <a:rPr lang="en-US" dirty="0" smtClean="0">
                <a:latin typeface="Preeti" pitchFamily="2" charset="0"/>
              </a:rPr>
              <a:t>_== </a:t>
            </a:r>
            <a:r>
              <a:rPr lang="en-US" dirty="0" err="1" smtClean="0">
                <a:latin typeface="Preeti" pitchFamily="2" charset="0"/>
              </a:rPr>
              <a:t>nfO</a:t>
            </a:r>
            <a:r>
              <a:rPr lang="en-US" dirty="0" smtClean="0">
                <a:latin typeface="Preeti" pitchFamily="2" charset="0"/>
              </a:rPr>
              <a:t>{ s:tf] </a:t>
            </a:r>
            <a:r>
              <a:rPr lang="en-US" dirty="0" err="1" smtClean="0">
                <a:latin typeface="Preeti" pitchFamily="2" charset="0"/>
              </a:rPr>
              <a:t>k|sf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ckf</a:t>
            </a:r>
            <a:r>
              <a:rPr lang="en-US" b="1" dirty="0" err="1" smtClean="0">
                <a:latin typeface="Preeti" pitchFamily="2" charset="0"/>
              </a:rPr>
              <a:t>Ëtf</a:t>
            </a:r>
            <a:r>
              <a:rPr lang="en-US" b="1" dirty="0" smtClean="0">
                <a:latin typeface="Preeti" pitchFamily="2" charset="0"/>
              </a:rPr>
              <a:t> 5 &lt;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5640"/>
            <a:ext cx="7556500" cy="5164719"/>
          </a:xfrm>
        </p:spPr>
        <p:txBody>
          <a:bodyPr/>
          <a:lstStyle/>
          <a:p>
            <a:pPr>
              <a:buNone/>
            </a:pPr>
            <a:r>
              <a:rPr lang="en-US" b="1" dirty="0" err="1" smtClean="0">
                <a:latin typeface="Preeti" pitchFamily="2" charset="0"/>
              </a:rPr>
              <a:t>cg'j+zLo</a:t>
            </a:r>
            <a:r>
              <a:rPr lang="en-US" b="1" dirty="0" smtClean="0">
                <a:latin typeface="Preeti" pitchFamily="2" charset="0"/>
              </a:rPr>
              <a:t> /</a:t>
            </a:r>
            <a:r>
              <a:rPr lang="en-US" b="1" dirty="0" err="1" smtClean="0">
                <a:latin typeface="Preeti" pitchFamily="2" charset="0"/>
              </a:rPr>
              <a:t>Qm</a:t>
            </a:r>
            <a:r>
              <a:rPr lang="en-US" b="1" dirty="0" smtClean="0">
                <a:latin typeface="Preeti" pitchFamily="2" charset="0"/>
              </a:rPr>
              <a:t>&gt;</a:t>
            </a:r>
            <a:r>
              <a:rPr lang="en-US" b="1" dirty="0" err="1" smtClean="0">
                <a:latin typeface="Preeti" pitchFamily="2" charset="0"/>
              </a:rPr>
              <a:t>fj</a:t>
            </a:r>
            <a:r>
              <a:rPr lang="en-US" b="1" dirty="0" smtClean="0">
                <a:latin typeface="Preeti" pitchFamily="2" charset="0"/>
              </a:rPr>
              <a:t> -x]</a:t>
            </a:r>
            <a:r>
              <a:rPr lang="en-US" b="1" dirty="0" err="1" smtClean="0">
                <a:latin typeface="Preeti" pitchFamily="2" charset="0"/>
              </a:rPr>
              <a:t>df</a:t>
            </a:r>
            <a:r>
              <a:rPr lang="en-US" b="1" dirty="0" smtClean="0">
                <a:latin typeface="Preeti" pitchFamily="2" charset="0"/>
              </a:rPr>
              <a:t>]k]</a:t>
            </a:r>
            <a:r>
              <a:rPr lang="en-US" b="1" dirty="0" err="1" smtClean="0">
                <a:latin typeface="Preeti" pitchFamily="2" charset="0"/>
              </a:rPr>
              <a:t>mlnof</a:t>
            </a:r>
            <a:r>
              <a:rPr lang="en-US" b="1" dirty="0" smtClean="0">
                <a:latin typeface="Preeti" pitchFamily="2" charset="0"/>
              </a:rPr>
              <a:t>_ -</a:t>
            </a:r>
            <a:r>
              <a:rPr lang="en-US" b="1" dirty="0" err="1" smtClean="0">
                <a:latin typeface="Preeti" pitchFamily="2" charset="0"/>
              </a:rPr>
              <a:t>sf</a:t>
            </a:r>
            <a:r>
              <a:rPr lang="en-US" b="1" dirty="0" smtClean="0">
                <a:latin typeface="Preeti" pitchFamily="2" charset="0"/>
              </a:rPr>
              <a:t>]8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b="1" dirty="0" smtClean="0">
                <a:latin typeface="Preeti" pitchFamily="2" charset="0"/>
              </a:rPr>
              <a:t>_ </a:t>
            </a:r>
          </a:p>
          <a:p>
            <a:r>
              <a:rPr lang="en-US" dirty="0" err="1" smtClean="0">
                <a:latin typeface="Preeti" pitchFamily="2" charset="0"/>
              </a:rPr>
              <a:t>cg'j+zLo</a:t>
            </a:r>
            <a:r>
              <a:rPr lang="en-US" dirty="0" smtClean="0">
                <a:latin typeface="Preeti" pitchFamily="2" charset="0"/>
              </a:rPr>
              <a:t> c;/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/0f /</a:t>
            </a:r>
            <a:r>
              <a:rPr lang="en-US" dirty="0" err="1" smtClean="0">
                <a:latin typeface="Preeti" pitchFamily="2" charset="0"/>
              </a:rPr>
              <a:t>utdf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x'g</a:t>
            </a:r>
            <a:r>
              <a:rPr lang="en-US" dirty="0" smtClean="0">
                <a:latin typeface="Preeti" pitchFamily="2" charset="0"/>
              </a:rPr>
              <a:t>] ˆofS6/</a:t>
            </a:r>
            <a:r>
              <a:rPr lang="en-US" dirty="0" err="1" smtClean="0">
                <a:latin typeface="Preeti" pitchFamily="2" charset="0"/>
              </a:rPr>
              <a:t>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ljrng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cfO</a:t>
            </a:r>
            <a:r>
              <a:rPr lang="en-US" dirty="0" smtClean="0">
                <a:latin typeface="Preeti" pitchFamily="2" charset="0"/>
              </a:rPr>
              <a:t>{ /</a:t>
            </a:r>
            <a:r>
              <a:rPr lang="en-US" dirty="0" err="1" smtClean="0">
                <a:latin typeface="Preeti" pitchFamily="2" charset="0"/>
              </a:rPr>
              <a:t>ut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hDg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sfo</a:t>
            </a:r>
            <a:r>
              <a:rPr lang="en-US" dirty="0" smtClean="0">
                <a:latin typeface="Preeti" pitchFamily="2" charset="0"/>
              </a:rPr>
              <a:t>{</a:t>
            </a:r>
            <a:r>
              <a:rPr lang="en-US" dirty="0" err="1" smtClean="0">
                <a:latin typeface="Preeti" pitchFamily="2" charset="0"/>
              </a:rPr>
              <a:t>df</a:t>
            </a:r>
            <a:r>
              <a:rPr lang="en-US" dirty="0" smtClean="0">
                <a:latin typeface="Preeti" pitchFamily="2" charset="0"/>
              </a:rPr>
              <a:t> ;d:of </a:t>
            </a:r>
            <a:r>
              <a:rPr lang="en-US" dirty="0" err="1" smtClean="0">
                <a:latin typeface="Preeti" pitchFamily="2" charset="0"/>
              </a:rPr>
              <a:t>pTkGg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x'g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zf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Ll</a:t>
            </a:r>
            <a:r>
              <a:rPr lang="en-US" dirty="0" smtClean="0">
                <a:latin typeface="Preeti" pitchFamily="2" charset="0"/>
              </a:rPr>
              <a:t>/s </a:t>
            </a:r>
            <a:r>
              <a:rPr lang="en-US" dirty="0" err="1" smtClean="0">
                <a:latin typeface="Preeti" pitchFamily="2" charset="0"/>
              </a:rPr>
              <a:t>cj:yfsf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JolQm</a:t>
            </a:r>
            <a:r>
              <a:rPr lang="en-US" dirty="0" smtClean="0">
                <a:latin typeface="Preeti" pitchFamily="2" charset="0"/>
              </a:rPr>
              <a:t> o; </a:t>
            </a:r>
            <a:r>
              <a:rPr lang="en-US" dirty="0" err="1" smtClean="0">
                <a:latin typeface="Preeti" pitchFamily="2" charset="0"/>
              </a:rPr>
              <a:t>cGtu</a:t>
            </a:r>
            <a:r>
              <a:rPr lang="en-US" dirty="0" smtClean="0">
                <a:latin typeface="Preeti" pitchFamily="2" charset="0"/>
              </a:rPr>
              <a:t>{t kb{5g\ . </a:t>
            </a:r>
          </a:p>
          <a:p>
            <a:r>
              <a:rPr lang="en-US" dirty="0" smtClean="0">
                <a:latin typeface="Preeti" pitchFamily="2" charset="0"/>
              </a:rPr>
              <a:t>o:tf] </a:t>
            </a:r>
            <a:r>
              <a:rPr lang="en-US" dirty="0" err="1" smtClean="0">
                <a:latin typeface="Preeti" pitchFamily="2" charset="0"/>
              </a:rPr>
              <a:t>ckfËtf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JolQm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eP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]8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dirty="0" smtClean="0">
                <a:latin typeface="Preeti" pitchFamily="2" charset="0"/>
              </a:rPr>
              <a:t> n]Vg'k5{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4075" y="1766888"/>
            <a:ext cx="22288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Preeti" pitchFamily="2" charset="0"/>
              </a:rPr>
              <a:t>dxn</a:t>
            </a:r>
            <a:r>
              <a:rPr lang="en-US" dirty="0" smtClean="0">
                <a:latin typeface="Preeti" pitchFamily="2" charset="0"/>
              </a:rPr>
              <a:t> #! M==-</a:t>
            </a:r>
            <a:r>
              <a:rPr lang="en-US" dirty="0" err="1" smtClean="0">
                <a:latin typeface="Preeti" pitchFamily="2" charset="0"/>
              </a:rPr>
              <a:t>gfd</a:t>
            </a:r>
            <a:r>
              <a:rPr lang="en-US" dirty="0" smtClean="0">
                <a:latin typeface="Preeti" pitchFamily="2" charset="0"/>
              </a:rPr>
              <a:t>_== </a:t>
            </a:r>
            <a:r>
              <a:rPr lang="en-US" dirty="0" err="1" smtClean="0">
                <a:latin typeface="Preeti" pitchFamily="2" charset="0"/>
              </a:rPr>
              <a:t>nfO</a:t>
            </a:r>
            <a:r>
              <a:rPr lang="en-US" dirty="0" smtClean="0">
                <a:latin typeface="Preeti" pitchFamily="2" charset="0"/>
              </a:rPr>
              <a:t>{ s:tf] </a:t>
            </a:r>
            <a:r>
              <a:rPr lang="en-US" dirty="0" err="1" smtClean="0">
                <a:latin typeface="Preeti" pitchFamily="2" charset="0"/>
              </a:rPr>
              <a:t>k|sf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ckf</a:t>
            </a:r>
            <a:r>
              <a:rPr lang="en-US" b="1" dirty="0" err="1" smtClean="0">
                <a:latin typeface="Preeti" pitchFamily="2" charset="0"/>
              </a:rPr>
              <a:t>Ëtf</a:t>
            </a:r>
            <a:r>
              <a:rPr lang="en-US" b="1" dirty="0" smtClean="0">
                <a:latin typeface="Preeti" pitchFamily="2" charset="0"/>
              </a:rPr>
              <a:t> 5 &lt;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Preeti" pitchFamily="2" charset="0"/>
              </a:rPr>
              <a:t>cl6Hd 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Autism</a:t>
            </a:r>
            <a:r>
              <a:rPr lang="en-US" b="1" dirty="0" smtClean="0">
                <a:latin typeface="Preeti" pitchFamily="2" charset="0"/>
              </a:rPr>
              <a:t>_ -</a:t>
            </a:r>
            <a:r>
              <a:rPr lang="en-US" b="1" dirty="0" err="1" smtClean="0">
                <a:latin typeface="Preeti" pitchFamily="2" charset="0"/>
              </a:rPr>
              <a:t>sf</a:t>
            </a:r>
            <a:r>
              <a:rPr lang="en-US" b="1" dirty="0" smtClean="0">
                <a:latin typeface="Preeti" pitchFamily="2" charset="0"/>
              </a:rPr>
              <a:t>]8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b="1" dirty="0" smtClean="0">
                <a:latin typeface="Preeti" pitchFamily="2" charset="0"/>
              </a:rPr>
              <a:t>_ </a:t>
            </a:r>
          </a:p>
          <a:p>
            <a:r>
              <a:rPr lang="en-US" dirty="0" err="1" smtClean="0">
                <a:latin typeface="Preeti" pitchFamily="2" charset="0"/>
              </a:rPr>
              <a:t>hGdhft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gzf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tGt'sf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ljsf</a:t>
            </a:r>
            <a:r>
              <a:rPr lang="en-US" dirty="0" smtClean="0">
                <a:latin typeface="Preeti" pitchFamily="2" charset="0"/>
              </a:rPr>
              <a:t>; / ;f]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sfo</a:t>
            </a:r>
            <a:r>
              <a:rPr lang="en-US" dirty="0" smtClean="0">
                <a:latin typeface="Preeti" pitchFamily="2" charset="0"/>
              </a:rPr>
              <a:t>{</a:t>
            </a:r>
            <a:r>
              <a:rPr lang="en-US" dirty="0" err="1" smtClean="0">
                <a:latin typeface="Preeti" pitchFamily="2" charset="0"/>
              </a:rPr>
              <a:t>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cfPsf</a:t>
            </a:r>
            <a:r>
              <a:rPr lang="en-US" dirty="0" smtClean="0">
                <a:latin typeface="Preeti" pitchFamily="2" charset="0"/>
              </a:rPr>
              <a:t>] ;d:of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JolSt</a:t>
            </a:r>
            <a:r>
              <a:rPr lang="en-US" dirty="0" smtClean="0">
                <a:latin typeface="Preeti" pitchFamily="2" charset="0"/>
              </a:rPr>
              <a:t> h:t} ;~</a:t>
            </a:r>
            <a:r>
              <a:rPr lang="en-US" dirty="0" err="1" smtClean="0">
                <a:latin typeface="Preeti" pitchFamily="2" charset="0"/>
              </a:rPr>
              <a:t>rf</a:t>
            </a:r>
            <a:r>
              <a:rPr lang="en-US" dirty="0" smtClean="0">
                <a:latin typeface="Preeti" pitchFamily="2" charset="0"/>
              </a:rPr>
              <a:t>/ </a:t>
            </a:r>
            <a:r>
              <a:rPr lang="en-US" dirty="0" err="1" smtClean="0">
                <a:latin typeface="Preeti" pitchFamily="2" charset="0"/>
              </a:rPr>
              <a:t>ug</a:t>
            </a:r>
            <a:r>
              <a:rPr lang="en-US" dirty="0" smtClean="0">
                <a:latin typeface="Preeti" pitchFamily="2" charset="0"/>
              </a:rPr>
              <a:t>{, ;</a:t>
            </a:r>
            <a:r>
              <a:rPr lang="en-US" dirty="0" err="1" smtClean="0">
                <a:latin typeface="Preeti" pitchFamily="2" charset="0"/>
              </a:rPr>
              <a:t>fdfGo</a:t>
            </a:r>
            <a:r>
              <a:rPr lang="en-US" dirty="0" smtClean="0">
                <a:latin typeface="Preeti" pitchFamily="2" charset="0"/>
              </a:rPr>
              <a:t> ;</a:t>
            </a:r>
            <a:r>
              <a:rPr lang="en-US" dirty="0" err="1" smtClean="0">
                <a:latin typeface="Preeti" pitchFamily="2" charset="0"/>
              </a:rPr>
              <a:t>fdflhs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lgod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a'‰g</a:t>
            </a:r>
            <a:r>
              <a:rPr lang="en-US" dirty="0" smtClean="0">
                <a:latin typeface="Preeti" pitchFamily="2" charset="0"/>
              </a:rPr>
              <a:t> / </a:t>
            </a:r>
            <a:r>
              <a:rPr lang="en-US" dirty="0" err="1" smtClean="0">
                <a:latin typeface="Preeti" pitchFamily="2" charset="0"/>
              </a:rPr>
              <a:t>k|of</a:t>
            </a:r>
            <a:r>
              <a:rPr lang="en-US" dirty="0" smtClean="0">
                <a:latin typeface="Preeti" pitchFamily="2" charset="0"/>
              </a:rPr>
              <a:t>]u </a:t>
            </a:r>
            <a:r>
              <a:rPr lang="en-US" dirty="0" err="1" smtClean="0">
                <a:latin typeface="Preeti" pitchFamily="2" charset="0"/>
              </a:rPr>
              <a:t>ug</a:t>
            </a:r>
            <a:r>
              <a:rPr lang="en-US" dirty="0" smtClean="0">
                <a:latin typeface="Preeti" pitchFamily="2" charset="0"/>
              </a:rPr>
              <a:t>{ sl7gfO{ </a:t>
            </a:r>
            <a:r>
              <a:rPr lang="en-US" dirty="0" err="1" smtClean="0">
                <a:latin typeface="Preeti" pitchFamily="2" charset="0"/>
              </a:rPr>
              <a:t>x'g</a:t>
            </a:r>
            <a:r>
              <a:rPr lang="en-US" dirty="0" smtClean="0">
                <a:latin typeface="Preeti" pitchFamily="2" charset="0"/>
              </a:rPr>
              <a:t>] </a:t>
            </a:r>
          </a:p>
          <a:p>
            <a:r>
              <a:rPr lang="en-US" dirty="0" err="1" smtClean="0">
                <a:latin typeface="Preeti" pitchFamily="2" charset="0"/>
              </a:rPr>
              <a:t>tyf</a:t>
            </a:r>
            <a:r>
              <a:rPr lang="en-US" dirty="0" smtClean="0">
                <a:latin typeface="Preeti" pitchFamily="2" charset="0"/>
              </a:rPr>
              <a:t> pd]/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ljsf</a:t>
            </a:r>
            <a:r>
              <a:rPr lang="en-US" dirty="0" smtClean="0">
                <a:latin typeface="Preeti" pitchFamily="2" charset="0"/>
              </a:rPr>
              <a:t>;;Fu} ;</a:t>
            </a:r>
            <a:r>
              <a:rPr lang="en-US" dirty="0" err="1" smtClean="0">
                <a:latin typeface="Preeti" pitchFamily="2" charset="0"/>
              </a:rPr>
              <a:t>fdfGo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Joaxf</a:t>
            </a:r>
            <a:r>
              <a:rPr lang="en-US" dirty="0" smtClean="0">
                <a:latin typeface="Preeti" pitchFamily="2" charset="0"/>
              </a:rPr>
              <a:t>/ </a:t>
            </a:r>
            <a:r>
              <a:rPr lang="en-US" dirty="0" err="1" smtClean="0">
                <a:latin typeface="Preeti" pitchFamily="2" charset="0"/>
              </a:rPr>
              <a:t>gb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vfpg</a:t>
            </a:r>
            <a:r>
              <a:rPr lang="en-US" dirty="0" smtClean="0">
                <a:latin typeface="Preeti" pitchFamily="2" charset="0"/>
              </a:rPr>
              <a:t>', </a:t>
            </a:r>
          </a:p>
          <a:p>
            <a:r>
              <a:rPr lang="en-US" dirty="0" err="1" smtClean="0">
                <a:latin typeface="Preeti" pitchFamily="2" charset="0"/>
              </a:rPr>
              <a:t>hGdhft</a:t>
            </a:r>
            <a:r>
              <a:rPr lang="en-US" dirty="0" smtClean="0">
                <a:latin typeface="Preeti" pitchFamily="2" charset="0"/>
              </a:rPr>
              <a:t> ¿</a:t>
            </a:r>
            <a:r>
              <a:rPr lang="en-US" dirty="0" err="1" smtClean="0">
                <a:latin typeface="Preeti" pitchFamily="2" charset="0"/>
              </a:rPr>
              <a:t>kdf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s'g</a:t>
            </a:r>
            <a:r>
              <a:rPr lang="en-US" dirty="0" smtClean="0">
                <a:latin typeface="Preeti" pitchFamily="2" charset="0"/>
              </a:rPr>
              <a:t>} </a:t>
            </a:r>
            <a:r>
              <a:rPr lang="en-US" dirty="0" err="1" smtClean="0">
                <a:latin typeface="Preeti" pitchFamily="2" charset="0"/>
              </a:rPr>
              <a:t>JolQmsf</a:t>
            </a:r>
            <a:r>
              <a:rPr lang="en-US" dirty="0" smtClean="0">
                <a:latin typeface="Preeti" pitchFamily="2" charset="0"/>
              </a:rPr>
              <a:t>] pd]/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ljsf</a:t>
            </a:r>
            <a:r>
              <a:rPr lang="en-US" dirty="0" smtClean="0">
                <a:latin typeface="Preeti" pitchFamily="2" charset="0"/>
              </a:rPr>
              <a:t>;;Fu} ;</a:t>
            </a:r>
            <a:r>
              <a:rPr lang="en-US" dirty="0" err="1" smtClean="0">
                <a:latin typeface="Preeti" pitchFamily="2" charset="0"/>
              </a:rPr>
              <a:t>fdfGo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Jojxf</a:t>
            </a:r>
            <a:r>
              <a:rPr lang="en-US" dirty="0" smtClean="0">
                <a:latin typeface="Preeti" pitchFamily="2" charset="0"/>
              </a:rPr>
              <a:t>/ </a:t>
            </a:r>
            <a:r>
              <a:rPr lang="en-US" dirty="0" err="1" smtClean="0">
                <a:latin typeface="Preeti" pitchFamily="2" charset="0"/>
              </a:rPr>
              <a:t>gb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lvg</a:t>
            </a:r>
            <a:r>
              <a:rPr lang="en-US" dirty="0" smtClean="0">
                <a:latin typeface="Preeti" pitchFamily="2" charset="0"/>
              </a:rPr>
              <a:t>', </a:t>
            </a:r>
          </a:p>
          <a:p>
            <a:r>
              <a:rPr lang="en-US" dirty="0" smtClean="0">
                <a:latin typeface="Preeti" pitchFamily="2" charset="0"/>
              </a:rPr>
              <a:t>c:jfefljs </a:t>
            </a:r>
            <a:r>
              <a:rPr lang="en-US" dirty="0" err="1" smtClean="0">
                <a:latin typeface="Preeti" pitchFamily="2" charset="0"/>
              </a:rPr>
              <a:t>k|ltlqmof</a:t>
            </a:r>
            <a:r>
              <a:rPr lang="en-US" dirty="0" smtClean="0">
                <a:latin typeface="Preeti" pitchFamily="2" charset="0"/>
              </a:rPr>
              <a:t> b]</a:t>
            </a:r>
            <a:r>
              <a:rPr lang="en-US" dirty="0" err="1" smtClean="0">
                <a:latin typeface="Preeti" pitchFamily="2" charset="0"/>
              </a:rPr>
              <a:t>vfpg</a:t>
            </a:r>
            <a:r>
              <a:rPr lang="en-US" dirty="0" smtClean="0">
                <a:latin typeface="Preeti" pitchFamily="2" charset="0"/>
              </a:rPr>
              <a:t>', </a:t>
            </a:r>
          </a:p>
          <a:p>
            <a:r>
              <a:rPr lang="en-US" dirty="0" smtClean="0">
                <a:latin typeface="Preeti" pitchFamily="2" charset="0"/>
              </a:rPr>
              <a:t>Pp6} </a:t>
            </a:r>
            <a:r>
              <a:rPr lang="en-US" dirty="0" err="1" smtClean="0">
                <a:latin typeface="Preeti" pitchFamily="2" charset="0"/>
              </a:rPr>
              <a:t>lqmof</a:t>
            </a:r>
            <a:r>
              <a:rPr lang="en-US" dirty="0" smtClean="0">
                <a:latin typeface="Preeti" pitchFamily="2" charset="0"/>
              </a:rPr>
              <a:t> bf]</a:t>
            </a:r>
            <a:r>
              <a:rPr lang="en-US" dirty="0" err="1" smtClean="0">
                <a:latin typeface="Preeti" pitchFamily="2" charset="0"/>
              </a:rPr>
              <a:t>xf</a:t>
            </a:r>
            <a:r>
              <a:rPr lang="en-US" dirty="0" smtClean="0">
                <a:latin typeface="Preeti" pitchFamily="2" charset="0"/>
              </a:rPr>
              <a:t>]¥</a:t>
            </a:r>
            <a:r>
              <a:rPr lang="en-US" dirty="0" err="1" smtClean="0">
                <a:latin typeface="Preeti" pitchFamily="2" charset="0"/>
              </a:rPr>
              <a:t>ofO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xg</a:t>
            </a:r>
            <a:r>
              <a:rPr lang="en-US" dirty="0" smtClean="0">
                <a:latin typeface="Preeti" pitchFamily="2" charset="0"/>
              </a:rPr>
              <a:t>', </a:t>
            </a:r>
          </a:p>
          <a:p>
            <a:r>
              <a:rPr lang="en-US" dirty="0" err="1" smtClean="0">
                <a:latin typeface="Preeti" pitchFamily="2" charset="0"/>
              </a:rPr>
              <a:t>cGo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JolQm;Fu</a:t>
            </a:r>
            <a:r>
              <a:rPr lang="en-US" dirty="0" smtClean="0">
                <a:latin typeface="Preeti" pitchFamily="2" charset="0"/>
              </a:rPr>
              <a:t> 3'nldn </a:t>
            </a:r>
            <a:r>
              <a:rPr lang="en-US" dirty="0" err="1" smtClean="0">
                <a:latin typeface="Preeti" pitchFamily="2" charset="0"/>
              </a:rPr>
              <a:t>gug</a:t>
            </a:r>
            <a:r>
              <a:rPr lang="en-US" dirty="0" smtClean="0">
                <a:latin typeface="Preeti" pitchFamily="2" charset="0"/>
              </a:rPr>
              <a:t>'{ 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tLa</a:t>
            </a:r>
            <a:r>
              <a:rPr lang="en-US" dirty="0" smtClean="0">
                <a:latin typeface="Preeti" pitchFamily="2" charset="0"/>
              </a:rPr>
              <a:t>| </a:t>
            </a:r>
            <a:r>
              <a:rPr lang="en-US" dirty="0" err="1" smtClean="0">
                <a:latin typeface="Preeti" pitchFamily="2" charset="0"/>
              </a:rPr>
              <a:t>dfgl;s</a:t>
            </a:r>
            <a:r>
              <a:rPr lang="en-US" dirty="0" smtClean="0">
                <a:latin typeface="Preeti" pitchFamily="2" charset="0"/>
              </a:rPr>
              <a:t> c:j:ytf,</a:t>
            </a:r>
          </a:p>
          <a:p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cflb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k|ltlqmof</a:t>
            </a:r>
            <a:r>
              <a:rPr lang="en-US" dirty="0" smtClean="0">
                <a:latin typeface="Preeti" pitchFamily="2" charset="0"/>
              </a:rPr>
              <a:t> b]</a:t>
            </a:r>
            <a:r>
              <a:rPr lang="en-US" dirty="0" err="1" smtClean="0">
                <a:latin typeface="Preeti" pitchFamily="2" charset="0"/>
              </a:rPr>
              <a:t>vfpg</a:t>
            </a:r>
            <a:r>
              <a:rPr lang="en-US" dirty="0" smtClean="0">
                <a:latin typeface="Preeti" pitchFamily="2" charset="0"/>
              </a:rPr>
              <a:t>] ;d:of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JolQmnfO</a:t>
            </a:r>
            <a:r>
              <a:rPr lang="en-US" dirty="0" smtClean="0">
                <a:latin typeface="Preeti" pitchFamily="2" charset="0"/>
              </a:rPr>
              <a:t>{ cl6Hd </a:t>
            </a:r>
            <a:r>
              <a:rPr lang="en-US" dirty="0" err="1" smtClean="0">
                <a:latin typeface="Preeti" pitchFamily="2" charset="0"/>
              </a:rPr>
              <a:t>cGtu</a:t>
            </a:r>
            <a:r>
              <a:rPr lang="en-US" dirty="0" smtClean="0">
                <a:latin typeface="Preeti" pitchFamily="2" charset="0"/>
              </a:rPr>
              <a:t>{t /</a:t>
            </a:r>
            <a:r>
              <a:rPr lang="en-US" dirty="0" err="1" smtClean="0">
                <a:latin typeface="Preeti" pitchFamily="2" charset="0"/>
              </a:rPr>
              <a:t>fvL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]8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dirty="0" smtClean="0">
                <a:latin typeface="Preeti" pitchFamily="2" charset="0"/>
              </a:rPr>
              <a:t> n]</a:t>
            </a:r>
            <a:r>
              <a:rPr lang="en-US" dirty="0" err="1" smtClean="0">
                <a:latin typeface="Preeti" pitchFamily="2" charset="0"/>
              </a:rPr>
              <a:t>Vg'kb</a:t>
            </a:r>
            <a:r>
              <a:rPr lang="en-US" dirty="0" smtClean="0">
                <a:latin typeface="Preeti" pitchFamily="2" charset="0"/>
              </a:rPr>
              <a:t>{5 . </a:t>
            </a:r>
            <a:endParaRPr lang="en-US" dirty="0">
              <a:latin typeface="Preet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Preeti" pitchFamily="2" charset="0"/>
              </a:rPr>
              <a:t>dxn</a:t>
            </a:r>
            <a:r>
              <a:rPr lang="en-US" dirty="0" smtClean="0">
                <a:latin typeface="Preeti" pitchFamily="2" charset="0"/>
              </a:rPr>
              <a:t> #! M==-</a:t>
            </a:r>
            <a:r>
              <a:rPr lang="en-US" dirty="0" err="1" smtClean="0">
                <a:latin typeface="Preeti" pitchFamily="2" charset="0"/>
              </a:rPr>
              <a:t>gfd</a:t>
            </a:r>
            <a:r>
              <a:rPr lang="en-US" dirty="0" smtClean="0">
                <a:latin typeface="Preeti" pitchFamily="2" charset="0"/>
              </a:rPr>
              <a:t>_== </a:t>
            </a:r>
            <a:r>
              <a:rPr lang="en-US" dirty="0" err="1" smtClean="0">
                <a:latin typeface="Preeti" pitchFamily="2" charset="0"/>
              </a:rPr>
              <a:t>nfO</a:t>
            </a:r>
            <a:r>
              <a:rPr lang="en-US" dirty="0" smtClean="0">
                <a:latin typeface="Preeti" pitchFamily="2" charset="0"/>
              </a:rPr>
              <a:t>{ s:tf] </a:t>
            </a:r>
            <a:r>
              <a:rPr lang="en-US" dirty="0" err="1" smtClean="0">
                <a:latin typeface="Preeti" pitchFamily="2" charset="0"/>
              </a:rPr>
              <a:t>k|sf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ckf</a:t>
            </a:r>
            <a:r>
              <a:rPr lang="en-US" b="1" dirty="0" err="1" smtClean="0">
                <a:latin typeface="Preeti" pitchFamily="2" charset="0"/>
              </a:rPr>
              <a:t>Ëtf</a:t>
            </a:r>
            <a:r>
              <a:rPr lang="en-US" b="1" dirty="0" smtClean="0">
                <a:latin typeface="Preeti" pitchFamily="2" charset="0"/>
              </a:rPr>
              <a:t> 5 &lt;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3281"/>
            <a:ext cx="6678592" cy="516471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err="1" smtClean="0">
                <a:latin typeface="Preeti" pitchFamily="2" charset="0"/>
              </a:rPr>
              <a:t>af</a:t>
            </a:r>
            <a:r>
              <a:rPr lang="en-US" b="1" dirty="0" smtClean="0">
                <a:latin typeface="Preeti" pitchFamily="2" charset="0"/>
              </a:rPr>
              <a:t>}l4s </a:t>
            </a:r>
            <a:r>
              <a:rPr lang="en-US" b="1" dirty="0" err="1" smtClean="0">
                <a:latin typeface="Preeti" pitchFamily="2" charset="0"/>
              </a:rPr>
              <a:t>ckfËtf</a:t>
            </a:r>
            <a:r>
              <a:rPr lang="en-US" b="1" dirty="0" smtClean="0">
                <a:latin typeface="Preeti" pitchFamily="2" charset="0"/>
              </a:rPr>
              <a:t> -</a:t>
            </a:r>
            <a:r>
              <a:rPr lang="en-US" b="1" dirty="0" err="1" smtClean="0">
                <a:latin typeface="Preeti" pitchFamily="2" charset="0"/>
              </a:rPr>
              <a:t>sf</a:t>
            </a:r>
            <a:r>
              <a:rPr lang="en-US" b="1" dirty="0" smtClean="0">
                <a:latin typeface="Preeti" pitchFamily="2" charset="0"/>
              </a:rPr>
              <a:t>]8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="1" dirty="0" smtClean="0">
                <a:latin typeface="Preeti" pitchFamily="2" charset="0"/>
              </a:rPr>
              <a:t>_ </a:t>
            </a:r>
          </a:p>
          <a:p>
            <a:r>
              <a:rPr lang="en-US" dirty="0" smtClean="0">
                <a:latin typeface="Preeti" pitchFamily="2" charset="0"/>
              </a:rPr>
              <a:t> !* </a:t>
            </a:r>
            <a:r>
              <a:rPr lang="en-US" dirty="0" err="1" smtClean="0">
                <a:latin typeface="Preeti" pitchFamily="2" charset="0"/>
              </a:rPr>
              <a:t>jif</a:t>
            </a:r>
            <a:r>
              <a:rPr lang="en-US" dirty="0" smtClean="0">
                <a:latin typeface="Preeti" pitchFamily="2" charset="0"/>
              </a:rPr>
              <a:t>{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pd]/ </a:t>
            </a:r>
            <a:r>
              <a:rPr lang="en-US" dirty="0" err="1" smtClean="0">
                <a:latin typeface="Preeti" pitchFamily="2" charset="0"/>
              </a:rPr>
              <a:t>cufj</a:t>
            </a:r>
            <a:r>
              <a:rPr lang="en-US" dirty="0" smtClean="0">
                <a:latin typeface="Preeti" pitchFamily="2" charset="0"/>
              </a:rPr>
              <a:t>} </a:t>
            </a:r>
            <a:r>
              <a:rPr lang="en-US" dirty="0" err="1" smtClean="0">
                <a:latin typeface="Preeti" pitchFamily="2" charset="0"/>
              </a:rPr>
              <a:t>af</a:t>
            </a:r>
            <a:r>
              <a:rPr lang="en-US" dirty="0" smtClean="0">
                <a:latin typeface="Preeti" pitchFamily="2" charset="0"/>
              </a:rPr>
              <a:t>}l4s </a:t>
            </a:r>
            <a:r>
              <a:rPr lang="en-US" dirty="0" err="1" smtClean="0">
                <a:latin typeface="Preeti" pitchFamily="2" charset="0"/>
              </a:rPr>
              <a:t>ljsf</a:t>
            </a:r>
            <a:r>
              <a:rPr lang="en-US" dirty="0" smtClean="0">
                <a:latin typeface="Preeti" pitchFamily="2" charset="0"/>
              </a:rPr>
              <a:t>; </a:t>
            </a:r>
            <a:r>
              <a:rPr lang="en-US" dirty="0" err="1" smtClean="0">
                <a:latin typeface="Preeti" pitchFamily="2" charset="0"/>
              </a:rPr>
              <a:t>gePsf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/0fn] pd]/ 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jftfj</a:t>
            </a:r>
            <a:r>
              <a:rPr lang="en-US" dirty="0" smtClean="0">
                <a:latin typeface="Preeti" pitchFamily="2" charset="0"/>
              </a:rPr>
              <a:t>/0f ;</a:t>
            </a:r>
            <a:r>
              <a:rPr lang="en-US" dirty="0" err="1" smtClean="0">
                <a:latin typeface="Preeti" pitchFamily="2" charset="0"/>
              </a:rPr>
              <a:t>fk</a:t>
            </a:r>
            <a:r>
              <a:rPr lang="en-US" dirty="0" smtClean="0">
                <a:latin typeface="Preeti" pitchFamily="2" charset="0"/>
              </a:rPr>
              <a:t>]If </a:t>
            </a:r>
            <a:r>
              <a:rPr lang="en-US" dirty="0" err="1" smtClean="0">
                <a:latin typeface="Preeti" pitchFamily="2" charset="0"/>
              </a:rPr>
              <a:t>lqmofsnfkx</a:t>
            </a:r>
            <a:r>
              <a:rPr lang="en-US" dirty="0" smtClean="0">
                <a:latin typeface="Preeti" pitchFamily="2" charset="0"/>
              </a:rPr>
              <a:t>¿ </a:t>
            </a:r>
            <a:r>
              <a:rPr lang="en-US" dirty="0" err="1" smtClean="0">
                <a:latin typeface="Preeti" pitchFamily="2" charset="0"/>
              </a:rPr>
              <a:t>ug</a:t>
            </a:r>
            <a:r>
              <a:rPr lang="en-US" dirty="0" smtClean="0">
                <a:latin typeface="Preeti" pitchFamily="2" charset="0"/>
              </a:rPr>
              <a:t>{ sl7gfO </a:t>
            </a:r>
            <a:r>
              <a:rPr lang="en-US" dirty="0" err="1" smtClean="0">
                <a:latin typeface="Preeti" pitchFamily="2" charset="0"/>
              </a:rPr>
              <a:t>x'g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cj:yfnfO</a:t>
            </a:r>
            <a:r>
              <a:rPr lang="en-US" dirty="0" smtClean="0">
                <a:latin typeface="Preeti" pitchFamily="2" charset="0"/>
              </a:rPr>
              <a:t>{ </a:t>
            </a:r>
            <a:r>
              <a:rPr lang="en-US" dirty="0" err="1" smtClean="0">
                <a:latin typeface="Preeti" pitchFamily="2" charset="0"/>
              </a:rPr>
              <a:t>af</a:t>
            </a:r>
            <a:r>
              <a:rPr lang="en-US" dirty="0" smtClean="0">
                <a:latin typeface="Preeti" pitchFamily="2" charset="0"/>
              </a:rPr>
              <a:t>}l4s </a:t>
            </a:r>
            <a:r>
              <a:rPr lang="en-US" dirty="0" err="1" smtClean="0">
                <a:latin typeface="Preeti" pitchFamily="2" charset="0"/>
              </a:rPr>
              <a:t>ckfËtf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;':</a:t>
            </a:r>
            <a:r>
              <a:rPr lang="en-US" dirty="0" err="1" smtClean="0">
                <a:latin typeface="Preeti" pitchFamily="2" charset="0"/>
              </a:rPr>
              <a:t>tMdgl:ylt</a:t>
            </a:r>
            <a:r>
              <a:rPr lang="en-US" dirty="0" smtClean="0">
                <a:latin typeface="Preeti" pitchFamily="2" charset="0"/>
              </a:rPr>
              <a:t> ;d:of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a'em</a:t>
            </a:r>
            <a:r>
              <a:rPr lang="en-US" dirty="0" smtClean="0">
                <a:latin typeface="Preeti" pitchFamily="2" charset="0"/>
              </a:rPr>
              <a:t>\</a:t>
            </a:r>
            <a:r>
              <a:rPr lang="en-US" dirty="0" err="1" smtClean="0">
                <a:latin typeface="Preeti" pitchFamily="2" charset="0"/>
              </a:rPr>
              <a:t>g'kb</a:t>
            </a:r>
            <a:r>
              <a:rPr lang="en-US" dirty="0" smtClean="0">
                <a:latin typeface="Preeti" pitchFamily="2" charset="0"/>
              </a:rPr>
              <a:t>{5 . </a:t>
            </a:r>
          </a:p>
          <a:p>
            <a:r>
              <a:rPr lang="en-US" dirty="0" err="1" smtClean="0">
                <a:latin typeface="Preeti" pitchFamily="2" charset="0"/>
              </a:rPr>
              <a:t>af</a:t>
            </a:r>
            <a:r>
              <a:rPr lang="en-US" dirty="0" smtClean="0">
                <a:latin typeface="Preeti" pitchFamily="2" charset="0"/>
              </a:rPr>
              <a:t>}l4s </a:t>
            </a:r>
            <a:r>
              <a:rPr lang="en-US" dirty="0" err="1" smtClean="0">
                <a:latin typeface="Preeti" pitchFamily="2" charset="0"/>
              </a:rPr>
              <a:t>ckfËtf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s'g</a:t>
            </a:r>
            <a:r>
              <a:rPr lang="en-US" dirty="0" smtClean="0">
                <a:latin typeface="Preeti" pitchFamily="2" charset="0"/>
              </a:rPr>
              <a:t>} /f]u </a:t>
            </a:r>
            <a:r>
              <a:rPr lang="en-US" dirty="0" err="1" smtClean="0">
                <a:latin typeface="Preeti" pitchFamily="2" charset="0"/>
              </a:rPr>
              <a:t>xf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Og</a:t>
            </a:r>
            <a:r>
              <a:rPr lang="en-US" dirty="0" smtClean="0">
                <a:latin typeface="Preeti" pitchFamily="2" charset="0"/>
              </a:rPr>
              <a:t>, of] Pp6f </a:t>
            </a:r>
            <a:r>
              <a:rPr lang="en-US" dirty="0" err="1" smtClean="0">
                <a:latin typeface="Preeti" pitchFamily="2" charset="0"/>
              </a:rPr>
              <a:t>cj:yf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xf</a:t>
            </a:r>
            <a:r>
              <a:rPr lang="en-US" dirty="0" smtClean="0">
                <a:latin typeface="Preeti" pitchFamily="2" charset="0"/>
              </a:rPr>
              <a:t>] . </a:t>
            </a:r>
          </a:p>
          <a:p>
            <a:r>
              <a:rPr lang="en-US" dirty="0" smtClean="0">
                <a:latin typeface="Preeti" pitchFamily="2" charset="0"/>
              </a:rPr>
              <a:t>of] </a:t>
            </a:r>
            <a:r>
              <a:rPr lang="en-US" dirty="0" err="1" smtClean="0">
                <a:latin typeface="Preeti" pitchFamily="2" charset="0"/>
              </a:rPr>
              <a:t>cj:yf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hGdhft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klg</a:t>
            </a:r>
            <a:r>
              <a:rPr lang="en-US" dirty="0" smtClean="0">
                <a:latin typeface="Preeti" pitchFamily="2" charset="0"/>
              </a:rPr>
              <a:t> x'g;Sb5 . </a:t>
            </a:r>
          </a:p>
          <a:p>
            <a:r>
              <a:rPr lang="en-US" dirty="0" smtClean="0">
                <a:latin typeface="Preeti" pitchFamily="2" charset="0"/>
              </a:rPr>
              <a:t>;</a:t>
            </a:r>
            <a:r>
              <a:rPr lang="en-US" dirty="0" err="1" smtClean="0">
                <a:latin typeface="Preeti" pitchFamily="2" charset="0"/>
              </a:rPr>
              <a:t>fdfGo</a:t>
            </a:r>
            <a:r>
              <a:rPr lang="en-US" dirty="0" smtClean="0">
                <a:latin typeface="Preeti" pitchFamily="2" charset="0"/>
              </a:rPr>
              <a:t> cy{</a:t>
            </a:r>
            <a:r>
              <a:rPr lang="en-US" dirty="0" err="1" smtClean="0">
                <a:latin typeface="Preeti" pitchFamily="2" charset="0"/>
              </a:rPr>
              <a:t>df</a:t>
            </a:r>
            <a:r>
              <a:rPr lang="en-US" dirty="0" smtClean="0">
                <a:latin typeface="Preeti" pitchFamily="2" charset="0"/>
              </a:rPr>
              <a:t> pd]/ </a:t>
            </a:r>
            <a:r>
              <a:rPr lang="en-US" dirty="0" err="1" smtClean="0">
                <a:latin typeface="Preeti" pitchFamily="2" charset="0"/>
              </a:rPr>
              <a:t>cg';f</a:t>
            </a:r>
            <a:r>
              <a:rPr lang="en-US" dirty="0" smtClean="0">
                <a:latin typeface="Preeti" pitchFamily="2" charset="0"/>
              </a:rPr>
              <a:t>/ </a:t>
            </a:r>
            <a:r>
              <a:rPr lang="en-US" dirty="0" err="1" smtClean="0">
                <a:latin typeface="Preeti" pitchFamily="2" charset="0"/>
              </a:rPr>
              <a:t>ug</a:t>
            </a:r>
            <a:r>
              <a:rPr lang="en-US" dirty="0" smtClean="0">
                <a:latin typeface="Preeti" pitchFamily="2" charset="0"/>
              </a:rPr>
              <a:t>{'kg]{ b}</a:t>
            </a:r>
            <a:r>
              <a:rPr lang="en-US" dirty="0" err="1" smtClean="0">
                <a:latin typeface="Preeti" pitchFamily="2" charset="0"/>
              </a:rPr>
              <a:t>lgs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hLjgofkgsf</a:t>
            </a:r>
            <a:r>
              <a:rPr lang="en-US" dirty="0" smtClean="0">
                <a:latin typeface="Preeti" pitchFamily="2" charset="0"/>
              </a:rPr>
              <a:t> s[</a:t>
            </a:r>
            <a:r>
              <a:rPr lang="en-US" dirty="0" err="1" smtClean="0">
                <a:latin typeface="Preeti" pitchFamily="2" charset="0"/>
              </a:rPr>
              <a:t>ofsnfkx</a:t>
            </a:r>
            <a:r>
              <a:rPr lang="en-US" dirty="0" smtClean="0">
                <a:latin typeface="Preeti" pitchFamily="2" charset="0"/>
              </a:rPr>
              <a:t>¿ h:t}M </a:t>
            </a:r>
            <a:r>
              <a:rPr lang="en-US" dirty="0" err="1" smtClean="0">
                <a:latin typeface="Preeti" pitchFamily="2" charset="0"/>
              </a:rPr>
              <a:t>vfgf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vfg</a:t>
            </a:r>
            <a:r>
              <a:rPr lang="en-US" dirty="0" smtClean="0">
                <a:latin typeface="Preeti" pitchFamily="2" charset="0"/>
              </a:rPr>
              <a:t>], </a:t>
            </a:r>
            <a:r>
              <a:rPr lang="en-US" dirty="0" err="1" smtClean="0">
                <a:latin typeface="Preeti" pitchFamily="2" charset="0"/>
              </a:rPr>
              <a:t>n'uf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nufpg</a:t>
            </a:r>
            <a:r>
              <a:rPr lang="en-US" dirty="0" smtClean="0">
                <a:latin typeface="Preeti" pitchFamily="2" charset="0"/>
              </a:rPr>
              <a:t>], </a:t>
            </a:r>
            <a:r>
              <a:rPr lang="en-US" dirty="0" err="1" smtClean="0">
                <a:latin typeface="Preeti" pitchFamily="2" charset="0"/>
              </a:rPr>
              <a:t>lb;f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lk;fa</a:t>
            </a:r>
            <a:r>
              <a:rPr lang="en-US" dirty="0" smtClean="0">
                <a:latin typeface="Preeti" pitchFamily="2" charset="0"/>
              </a:rPr>
              <a:t> / </a:t>
            </a:r>
            <a:r>
              <a:rPr lang="en-US" dirty="0" err="1" smtClean="0">
                <a:latin typeface="Preeti" pitchFamily="2" charset="0"/>
              </a:rPr>
              <a:t>cfˆgf</a:t>
            </a:r>
            <a:r>
              <a:rPr lang="en-US" dirty="0" smtClean="0">
                <a:latin typeface="Preeti" pitchFamily="2" charset="0"/>
              </a:rPr>
              <a:t>] :</a:t>
            </a:r>
            <a:r>
              <a:rPr lang="en-US" dirty="0" err="1" smtClean="0">
                <a:latin typeface="Preeti" pitchFamily="2" charset="0"/>
              </a:rPr>
              <a:t>ofxf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c¿sf</a:t>
            </a:r>
            <a:r>
              <a:rPr lang="en-US" dirty="0" smtClean="0">
                <a:latin typeface="Preeti" pitchFamily="2" charset="0"/>
              </a:rPr>
              <a:t>] d2t </a:t>
            </a:r>
            <a:r>
              <a:rPr lang="en-US" dirty="0" err="1" smtClean="0">
                <a:latin typeface="Preeti" pitchFamily="2" charset="0"/>
              </a:rPr>
              <a:t>rflxg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:d/0f </a:t>
            </a:r>
            <a:r>
              <a:rPr lang="en-US" dirty="0" err="1" smtClean="0">
                <a:latin typeface="Preeti" pitchFamily="2" charset="0"/>
              </a:rPr>
              <a:t>zlQm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sd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x'g</a:t>
            </a:r>
            <a:r>
              <a:rPr lang="en-US" dirty="0" smtClean="0">
                <a:latin typeface="Preeti" pitchFamily="2" charset="0"/>
              </a:rPr>
              <a:t>] -h:t} l56f] la;{g], 8fpg l;G8«f]d ;d]t_ </a:t>
            </a:r>
          </a:p>
          <a:p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pd]/ </a:t>
            </a:r>
            <a:r>
              <a:rPr lang="en-US" dirty="0" err="1" smtClean="0">
                <a:latin typeface="Preeti" pitchFamily="2" charset="0"/>
              </a:rPr>
              <a:t>cg';f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s'g</a:t>
            </a:r>
            <a:r>
              <a:rPr lang="en-US" dirty="0" smtClean="0">
                <a:latin typeface="Preeti" pitchFamily="2" charset="0"/>
              </a:rPr>
              <a:t>} s'/f </a:t>
            </a:r>
            <a:r>
              <a:rPr lang="en-US" dirty="0" err="1" smtClean="0">
                <a:latin typeface="Preeti" pitchFamily="2" charset="0"/>
              </a:rPr>
              <a:t>l;Sg</a:t>
            </a:r>
            <a:r>
              <a:rPr lang="en-US" dirty="0" smtClean="0">
                <a:latin typeface="Preeti" pitchFamily="2" charset="0"/>
              </a:rPr>
              <a:t> l9nf] </a:t>
            </a:r>
            <a:r>
              <a:rPr lang="en-US" dirty="0" err="1" smtClean="0">
                <a:latin typeface="Preeti" pitchFamily="2" charset="0"/>
              </a:rPr>
              <a:t>x'g'nfO</a:t>
            </a:r>
            <a:r>
              <a:rPr lang="en-US" dirty="0" smtClean="0">
                <a:latin typeface="Preeti" pitchFamily="2" charset="0"/>
              </a:rPr>
              <a:t>{ ;':</a:t>
            </a:r>
            <a:r>
              <a:rPr lang="en-US" dirty="0" err="1" smtClean="0">
                <a:latin typeface="Preeti" pitchFamily="2" charset="0"/>
              </a:rPr>
              <a:t>tMdgl:ylt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a'em</a:t>
            </a:r>
            <a:r>
              <a:rPr lang="en-US" dirty="0" smtClean="0">
                <a:latin typeface="Preeti" pitchFamily="2" charset="0"/>
              </a:rPr>
              <a:t>\g'k5{ / </a:t>
            </a:r>
            <a:r>
              <a:rPr lang="en-US" dirty="0" err="1" smtClean="0">
                <a:latin typeface="Preeti" pitchFamily="2" charset="0"/>
              </a:rPr>
              <a:t>af</a:t>
            </a:r>
            <a:r>
              <a:rPr lang="en-US" dirty="0" smtClean="0">
                <a:latin typeface="Preeti" pitchFamily="2" charset="0"/>
              </a:rPr>
              <a:t>}l4s </a:t>
            </a:r>
            <a:r>
              <a:rPr lang="en-US" dirty="0" err="1" smtClean="0">
                <a:latin typeface="Preeti" pitchFamily="2" charset="0"/>
              </a:rPr>
              <a:t>ckfËtf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cGtu</a:t>
            </a:r>
            <a:r>
              <a:rPr lang="en-US" dirty="0" smtClean="0">
                <a:latin typeface="Preeti" pitchFamily="2" charset="0"/>
              </a:rPr>
              <a:t>{t /</a:t>
            </a:r>
            <a:r>
              <a:rPr lang="en-US" dirty="0" err="1" smtClean="0">
                <a:latin typeface="Preeti" pitchFamily="2" charset="0"/>
              </a:rPr>
              <a:t>fvL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]8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dirty="0" smtClean="0">
                <a:latin typeface="Preeti" pitchFamily="2" charset="0"/>
              </a:rPr>
              <a:t> n]</a:t>
            </a:r>
            <a:r>
              <a:rPr lang="en-US" dirty="0" err="1" smtClean="0">
                <a:latin typeface="Preeti" pitchFamily="2" charset="0"/>
              </a:rPr>
              <a:t>Vg'kb</a:t>
            </a:r>
            <a:r>
              <a:rPr lang="en-US" dirty="0" smtClean="0">
                <a:latin typeface="Preeti" pitchFamily="2" charset="0"/>
              </a:rPr>
              <a:t>{5 . </a:t>
            </a:r>
            <a:endParaRPr lang="en-US" dirty="0">
              <a:latin typeface="Preet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5234" y="1832900"/>
            <a:ext cx="22479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4996" y="2096224"/>
            <a:ext cx="2057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Preeti" pitchFamily="2" charset="0"/>
              </a:rPr>
              <a:t>dxn</a:t>
            </a:r>
            <a:r>
              <a:rPr lang="en-US" dirty="0" smtClean="0">
                <a:latin typeface="Preeti" pitchFamily="2" charset="0"/>
              </a:rPr>
              <a:t> #! M==-</a:t>
            </a:r>
            <a:r>
              <a:rPr lang="en-US" dirty="0" err="1" smtClean="0">
                <a:latin typeface="Preeti" pitchFamily="2" charset="0"/>
              </a:rPr>
              <a:t>gfd</a:t>
            </a:r>
            <a:r>
              <a:rPr lang="en-US" dirty="0" smtClean="0">
                <a:latin typeface="Preeti" pitchFamily="2" charset="0"/>
              </a:rPr>
              <a:t>_== </a:t>
            </a:r>
            <a:r>
              <a:rPr lang="en-US" dirty="0" err="1" smtClean="0">
                <a:latin typeface="Preeti" pitchFamily="2" charset="0"/>
              </a:rPr>
              <a:t>nfO</a:t>
            </a:r>
            <a:r>
              <a:rPr lang="en-US" dirty="0" smtClean="0">
                <a:latin typeface="Preeti" pitchFamily="2" charset="0"/>
              </a:rPr>
              <a:t>{ s:tf] </a:t>
            </a:r>
            <a:r>
              <a:rPr lang="en-US" dirty="0" err="1" smtClean="0">
                <a:latin typeface="Preeti" pitchFamily="2" charset="0"/>
              </a:rPr>
              <a:t>k|sf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ckf</a:t>
            </a:r>
            <a:r>
              <a:rPr lang="en-US" b="1" dirty="0" err="1" smtClean="0">
                <a:latin typeface="Preeti" pitchFamily="2" charset="0"/>
              </a:rPr>
              <a:t>Ëtf</a:t>
            </a:r>
            <a:r>
              <a:rPr lang="en-US" b="1" dirty="0" smtClean="0">
                <a:latin typeface="Preeti" pitchFamily="2" charset="0"/>
              </a:rPr>
              <a:t> 5 &lt;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5640"/>
            <a:ext cx="6629400" cy="5164719"/>
          </a:xfrm>
        </p:spPr>
        <p:txBody>
          <a:bodyPr/>
          <a:lstStyle/>
          <a:p>
            <a:pPr>
              <a:buNone/>
            </a:pPr>
            <a:r>
              <a:rPr lang="en-US" b="1" dirty="0" err="1" smtClean="0">
                <a:latin typeface="Preeti" pitchFamily="2" charset="0"/>
              </a:rPr>
              <a:t>dgf</a:t>
            </a:r>
            <a:r>
              <a:rPr lang="en-US" b="1" dirty="0" smtClean="0">
                <a:latin typeface="Preeti" pitchFamily="2" charset="0"/>
              </a:rPr>
              <a:t>];</a:t>
            </a:r>
            <a:r>
              <a:rPr lang="en-US" b="1" dirty="0" err="1" smtClean="0">
                <a:latin typeface="Preeti" pitchFamily="2" charset="0"/>
              </a:rPr>
              <a:t>fdflhs</a:t>
            </a:r>
            <a:r>
              <a:rPr lang="en-US" b="1" dirty="0" smtClean="0">
                <a:latin typeface="Preeti" pitchFamily="2" charset="0"/>
              </a:rPr>
              <a:t> </a:t>
            </a:r>
            <a:r>
              <a:rPr lang="en-US" b="1" dirty="0" err="1" smtClean="0">
                <a:latin typeface="Preeti" pitchFamily="2" charset="0"/>
              </a:rPr>
              <a:t>ckffËtf</a:t>
            </a:r>
            <a:r>
              <a:rPr lang="en-US" b="1" dirty="0" smtClean="0">
                <a:latin typeface="Preeti" pitchFamily="2" charset="0"/>
              </a:rPr>
              <a:t> -</a:t>
            </a:r>
            <a:r>
              <a:rPr lang="en-US" b="1" dirty="0" err="1" smtClean="0">
                <a:latin typeface="Preeti" pitchFamily="2" charset="0"/>
              </a:rPr>
              <a:t>sf</a:t>
            </a:r>
            <a:r>
              <a:rPr lang="en-US" b="1" dirty="0" smtClean="0">
                <a:latin typeface="Preeti" pitchFamily="2" charset="0"/>
              </a:rPr>
              <a:t>]8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b="1" dirty="0" smtClean="0">
                <a:latin typeface="Preeti" pitchFamily="2" charset="0"/>
              </a:rPr>
              <a:t>_ </a:t>
            </a:r>
          </a:p>
          <a:p>
            <a:r>
              <a:rPr lang="en-US" dirty="0" err="1" smtClean="0">
                <a:latin typeface="Preeti" pitchFamily="2" charset="0"/>
              </a:rPr>
              <a:t>dl:tis</a:t>
            </a:r>
            <a:r>
              <a:rPr lang="en-US" dirty="0" smtClean="0">
                <a:latin typeface="Preeti" pitchFamily="2" charset="0"/>
              </a:rPr>
              <a:t> / </a:t>
            </a:r>
            <a:r>
              <a:rPr lang="en-US" dirty="0" err="1" smtClean="0">
                <a:latin typeface="Preeti" pitchFamily="2" charset="0"/>
              </a:rPr>
              <a:t>dfgl;s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c+udf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cfPsf</a:t>
            </a:r>
            <a:r>
              <a:rPr lang="en-US" dirty="0" smtClean="0">
                <a:latin typeface="Preeti" pitchFamily="2" charset="0"/>
              </a:rPr>
              <a:t>] ;d:of </a:t>
            </a:r>
            <a:r>
              <a:rPr lang="en-US" dirty="0" err="1" smtClean="0">
                <a:latin typeface="Preeti" pitchFamily="2" charset="0"/>
              </a:rPr>
              <a:t>tyf</a:t>
            </a:r>
            <a:r>
              <a:rPr lang="en-US" dirty="0" smtClean="0">
                <a:latin typeface="Preeti" pitchFamily="2" charset="0"/>
              </a:rPr>
              <a:t> ;r]</a:t>
            </a:r>
            <a:r>
              <a:rPr lang="en-US" dirty="0" err="1" smtClean="0">
                <a:latin typeface="Preeti" pitchFamily="2" charset="0"/>
              </a:rPr>
              <a:t>tgf</a:t>
            </a:r>
            <a:r>
              <a:rPr lang="en-US" dirty="0" smtClean="0">
                <a:latin typeface="Preeti" pitchFamily="2" charset="0"/>
              </a:rPr>
              <a:t>, </a:t>
            </a:r>
            <a:r>
              <a:rPr lang="en-US" dirty="0" err="1" smtClean="0">
                <a:latin typeface="Preeti" pitchFamily="2" charset="0"/>
              </a:rPr>
              <a:t>cled"lvs</a:t>
            </a:r>
            <a:r>
              <a:rPr lang="en-US" dirty="0" smtClean="0">
                <a:latin typeface="Preeti" pitchFamily="2" charset="0"/>
              </a:rPr>
              <a:t>/0f, :</a:t>
            </a:r>
            <a:r>
              <a:rPr lang="en-US" dirty="0" err="1" smtClean="0">
                <a:latin typeface="Preeti" pitchFamily="2" charset="0"/>
              </a:rPr>
              <a:t>km"lt</a:t>
            </a:r>
            <a:r>
              <a:rPr lang="en-US" dirty="0" smtClean="0">
                <a:latin typeface="Preeti" pitchFamily="2" charset="0"/>
              </a:rPr>
              <a:t>{, :d/0f </a:t>
            </a:r>
            <a:r>
              <a:rPr lang="en-US" dirty="0" err="1" smtClean="0">
                <a:latin typeface="Preeti" pitchFamily="2" charset="0"/>
              </a:rPr>
              <a:t>zlSt</a:t>
            </a:r>
            <a:r>
              <a:rPr lang="en-US" dirty="0" smtClean="0">
                <a:latin typeface="Preeti" pitchFamily="2" charset="0"/>
              </a:rPr>
              <a:t>, </a:t>
            </a:r>
            <a:r>
              <a:rPr lang="en-US" dirty="0" err="1" smtClean="0">
                <a:latin typeface="Preeti" pitchFamily="2" charset="0"/>
              </a:rPr>
              <a:t>efiff</a:t>
            </a:r>
            <a:r>
              <a:rPr lang="en-US" dirty="0" smtClean="0">
                <a:latin typeface="Preeti" pitchFamily="2" charset="0"/>
              </a:rPr>
              <a:t>, u0fgfh:tf </a:t>
            </a:r>
            <a:r>
              <a:rPr lang="en-US" dirty="0" err="1" smtClean="0">
                <a:latin typeface="Preeti" pitchFamily="2" charset="0"/>
              </a:rPr>
              <a:t>af</a:t>
            </a:r>
            <a:r>
              <a:rPr lang="en-US" dirty="0" smtClean="0">
                <a:latin typeface="Preeti" pitchFamily="2" charset="0"/>
              </a:rPr>
              <a:t>}</a:t>
            </a:r>
            <a:r>
              <a:rPr lang="en-US" dirty="0" err="1" smtClean="0">
                <a:latin typeface="Preeti" pitchFamily="2" charset="0"/>
              </a:rPr>
              <a:t>l¢s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sfo</a:t>
            </a:r>
            <a:r>
              <a:rPr lang="en-US" dirty="0" smtClean="0">
                <a:latin typeface="Preeti" pitchFamily="2" charset="0"/>
              </a:rPr>
              <a:t>{ ;</a:t>
            </a:r>
            <a:r>
              <a:rPr lang="en-US" dirty="0" err="1" smtClean="0">
                <a:latin typeface="Preeti" pitchFamily="2" charset="0"/>
              </a:rPr>
              <a:t>Dkfbgsf</a:t>
            </a:r>
            <a:r>
              <a:rPr lang="en-US" dirty="0" smtClean="0">
                <a:latin typeface="Preeti" pitchFamily="2" charset="0"/>
              </a:rPr>
              <a:t> ;</a:t>
            </a:r>
            <a:r>
              <a:rPr lang="en-US" dirty="0" err="1" smtClean="0">
                <a:latin typeface="Preeti" pitchFamily="2" charset="0"/>
              </a:rPr>
              <a:t>Gbe</a:t>
            </a:r>
            <a:r>
              <a:rPr lang="en-US" dirty="0" smtClean="0">
                <a:latin typeface="Preeti" pitchFamily="2" charset="0"/>
              </a:rPr>
              <a:t>{</a:t>
            </a:r>
            <a:r>
              <a:rPr lang="en-US" dirty="0" err="1" smtClean="0">
                <a:latin typeface="Preeti" pitchFamily="2" charset="0"/>
              </a:rPr>
              <a:t>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cfpg</a:t>
            </a:r>
            <a:r>
              <a:rPr lang="en-US" dirty="0" smtClean="0">
                <a:latin typeface="Preeti" pitchFamily="2" charset="0"/>
              </a:rPr>
              <a:t>] ;d:ofsf] 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/0fn] pd]/ / </a:t>
            </a:r>
            <a:r>
              <a:rPr lang="en-US" dirty="0" err="1" smtClean="0">
                <a:latin typeface="Preeti" pitchFamily="2" charset="0"/>
              </a:rPr>
              <a:t>kl</a:t>
            </a:r>
            <a:r>
              <a:rPr lang="en-US" dirty="0" smtClean="0">
                <a:latin typeface="Preeti" pitchFamily="2" charset="0"/>
              </a:rPr>
              <a:t>/l:ylt </a:t>
            </a:r>
            <a:r>
              <a:rPr lang="en-US" dirty="0" err="1" smtClean="0">
                <a:latin typeface="Preeti" pitchFamily="2" charset="0"/>
              </a:rPr>
              <a:t>cg';f</a:t>
            </a:r>
            <a:r>
              <a:rPr lang="en-US" dirty="0" smtClean="0">
                <a:latin typeface="Preeti" pitchFamily="2" charset="0"/>
              </a:rPr>
              <a:t>/ </a:t>
            </a:r>
            <a:r>
              <a:rPr lang="en-US" dirty="0" err="1" smtClean="0">
                <a:latin typeface="Preeti" pitchFamily="2" charset="0"/>
              </a:rPr>
              <a:t>Jojxf</a:t>
            </a:r>
            <a:r>
              <a:rPr lang="en-US" dirty="0" smtClean="0">
                <a:latin typeface="Preeti" pitchFamily="2" charset="0"/>
              </a:rPr>
              <a:t>/ </a:t>
            </a:r>
            <a:r>
              <a:rPr lang="en-US" dirty="0" err="1" smtClean="0">
                <a:latin typeface="Preeti" pitchFamily="2" charset="0"/>
              </a:rPr>
              <a:t>ug</a:t>
            </a:r>
            <a:r>
              <a:rPr lang="en-US" dirty="0" smtClean="0">
                <a:latin typeface="Preeti" pitchFamily="2" charset="0"/>
              </a:rPr>
              <a:t>{ ;d:of </a:t>
            </a:r>
            <a:r>
              <a:rPr lang="en-US" dirty="0" err="1" smtClean="0">
                <a:latin typeface="Preeti" pitchFamily="2" charset="0"/>
              </a:rPr>
              <a:t>x'g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cj:yfsf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JolQm</a:t>
            </a:r>
            <a:r>
              <a:rPr lang="en-US" dirty="0" smtClean="0">
                <a:latin typeface="Preeti" pitchFamily="2" charset="0"/>
              </a:rPr>
              <a:t> o; </a:t>
            </a:r>
            <a:r>
              <a:rPr lang="en-US" dirty="0" err="1" smtClean="0">
                <a:latin typeface="Preeti" pitchFamily="2" charset="0"/>
              </a:rPr>
              <a:t>cGtu</a:t>
            </a:r>
            <a:r>
              <a:rPr lang="en-US" dirty="0" smtClean="0">
                <a:latin typeface="Preeti" pitchFamily="2" charset="0"/>
              </a:rPr>
              <a:t>{t kb{5g\ . </a:t>
            </a:r>
          </a:p>
          <a:p>
            <a:r>
              <a:rPr lang="en-US" dirty="0" err="1" smtClean="0">
                <a:latin typeface="Preeti" pitchFamily="2" charset="0"/>
              </a:rPr>
              <a:t>dgf</a:t>
            </a:r>
            <a:r>
              <a:rPr lang="en-US" dirty="0" smtClean="0">
                <a:latin typeface="Preeti" pitchFamily="2" charset="0"/>
              </a:rPr>
              <a:t>]];</a:t>
            </a:r>
            <a:r>
              <a:rPr lang="en-US" dirty="0" err="1" smtClean="0">
                <a:latin typeface="Preeti" pitchFamily="2" charset="0"/>
              </a:rPr>
              <a:t>fdflhs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ckfËtf</a:t>
            </a:r>
            <a:r>
              <a:rPr lang="en-US" dirty="0" smtClean="0">
                <a:latin typeface="Preeti" pitchFamily="2" charset="0"/>
              </a:rPr>
              <a:t> Pp6f /f]u </a:t>
            </a:r>
            <a:r>
              <a:rPr lang="en-US" dirty="0" err="1" smtClean="0">
                <a:latin typeface="Preeti" pitchFamily="2" charset="0"/>
              </a:rPr>
              <a:t>xf</a:t>
            </a:r>
            <a:r>
              <a:rPr lang="en-US" dirty="0" smtClean="0">
                <a:latin typeface="Preeti" pitchFamily="2" charset="0"/>
              </a:rPr>
              <a:t>] . of] /f]u </a:t>
            </a:r>
            <a:r>
              <a:rPr lang="en-US" dirty="0" err="1" smtClean="0">
                <a:latin typeface="Preeti" pitchFamily="2" charset="0"/>
              </a:rPr>
              <a:t>s'g</a:t>
            </a:r>
            <a:r>
              <a:rPr lang="en-US" dirty="0" smtClean="0">
                <a:latin typeface="Preeti" pitchFamily="2" charset="0"/>
              </a:rPr>
              <a:t>} </a:t>
            </a:r>
            <a:r>
              <a:rPr lang="en-US" dirty="0" err="1" smtClean="0">
                <a:latin typeface="Preeti" pitchFamily="2" charset="0"/>
              </a:rPr>
              <a:t>JolQmdf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x'g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c;kmntf</a:t>
            </a:r>
            <a:r>
              <a:rPr lang="en-US" dirty="0" smtClean="0">
                <a:latin typeface="Preeti" pitchFamily="2" charset="0"/>
              </a:rPr>
              <a:t>, </a:t>
            </a:r>
            <a:r>
              <a:rPr lang="en-US" dirty="0" err="1" smtClean="0">
                <a:latin typeface="Preeti" pitchFamily="2" charset="0"/>
              </a:rPr>
              <a:t>lvGgtf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tgfj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cflbsf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/0fn]] </a:t>
            </a:r>
            <a:r>
              <a:rPr lang="en-US" dirty="0" err="1" smtClean="0">
                <a:latin typeface="Preeti" pitchFamily="2" charset="0"/>
              </a:rPr>
              <a:t>dflg;sf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h'g;'s</a:t>
            </a:r>
            <a:r>
              <a:rPr lang="en-US" dirty="0" smtClean="0">
                <a:latin typeface="Preeti" pitchFamily="2" charset="0"/>
              </a:rPr>
              <a:t>} pd]/ 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cj:yfdf</a:t>
            </a:r>
            <a:r>
              <a:rPr lang="en-US" dirty="0" smtClean="0">
                <a:latin typeface="Preeti" pitchFamily="2" charset="0"/>
              </a:rPr>
              <a:t> b]</a:t>
            </a:r>
            <a:r>
              <a:rPr lang="en-US" dirty="0" err="1" smtClean="0">
                <a:latin typeface="Preeti" pitchFamily="2" charset="0"/>
              </a:rPr>
              <a:t>vfkg</a:t>
            </a:r>
            <a:r>
              <a:rPr lang="en-US" dirty="0" smtClean="0">
                <a:latin typeface="Preeti" pitchFamily="2" charset="0"/>
              </a:rPr>
              <a:t>{ ;Sb5 .</a:t>
            </a:r>
          </a:p>
          <a:p>
            <a:pPr>
              <a:buNone/>
            </a:pPr>
            <a:endParaRPr lang="en-US" dirty="0">
              <a:latin typeface="Preet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Preeti" pitchFamily="2" charset="0"/>
              </a:rPr>
              <a:t>dxn</a:t>
            </a:r>
            <a:r>
              <a:rPr lang="en-US" dirty="0" smtClean="0">
                <a:latin typeface="Preeti" pitchFamily="2" charset="0"/>
              </a:rPr>
              <a:t> #! M==-</a:t>
            </a:r>
            <a:r>
              <a:rPr lang="en-US" dirty="0" err="1" smtClean="0">
                <a:latin typeface="Preeti" pitchFamily="2" charset="0"/>
              </a:rPr>
              <a:t>gfd</a:t>
            </a:r>
            <a:r>
              <a:rPr lang="en-US" dirty="0" smtClean="0">
                <a:latin typeface="Preeti" pitchFamily="2" charset="0"/>
              </a:rPr>
              <a:t>_== </a:t>
            </a:r>
            <a:r>
              <a:rPr lang="en-US" dirty="0" err="1" smtClean="0">
                <a:latin typeface="Preeti" pitchFamily="2" charset="0"/>
              </a:rPr>
              <a:t>nfO</a:t>
            </a:r>
            <a:r>
              <a:rPr lang="en-US" dirty="0" smtClean="0">
                <a:latin typeface="Preeti" pitchFamily="2" charset="0"/>
              </a:rPr>
              <a:t>{ s:tf] </a:t>
            </a:r>
            <a:r>
              <a:rPr lang="en-US" dirty="0" err="1" smtClean="0">
                <a:latin typeface="Preeti" pitchFamily="2" charset="0"/>
              </a:rPr>
              <a:t>k|sf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ckf</a:t>
            </a:r>
            <a:r>
              <a:rPr lang="en-US" b="1" dirty="0" err="1" smtClean="0">
                <a:latin typeface="Preeti" pitchFamily="2" charset="0"/>
              </a:rPr>
              <a:t>Ëtf</a:t>
            </a:r>
            <a:r>
              <a:rPr lang="en-US" b="1" dirty="0" smtClean="0">
                <a:latin typeface="Preeti" pitchFamily="2" charset="0"/>
              </a:rPr>
              <a:t> 5 &lt;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>
                <a:latin typeface="Preeti" pitchFamily="2" charset="0"/>
              </a:rPr>
              <a:t>dgf</a:t>
            </a:r>
            <a:r>
              <a:rPr lang="en-US" b="1" dirty="0" smtClean="0">
                <a:latin typeface="Preeti" pitchFamily="2" charset="0"/>
              </a:rPr>
              <a:t>];</a:t>
            </a:r>
            <a:r>
              <a:rPr lang="en-US" b="1" dirty="0" err="1" smtClean="0">
                <a:latin typeface="Preeti" pitchFamily="2" charset="0"/>
              </a:rPr>
              <a:t>fdflhs</a:t>
            </a:r>
            <a:r>
              <a:rPr lang="en-US" b="1" dirty="0" smtClean="0">
                <a:latin typeface="Preeti" pitchFamily="2" charset="0"/>
              </a:rPr>
              <a:t> </a:t>
            </a:r>
            <a:r>
              <a:rPr lang="en-US" b="1" dirty="0" err="1" smtClean="0">
                <a:latin typeface="Preeti" pitchFamily="2" charset="0"/>
              </a:rPr>
              <a:t>ckffËtf</a:t>
            </a:r>
            <a:r>
              <a:rPr lang="en-US" b="1" dirty="0" smtClean="0">
                <a:latin typeface="Preeti" pitchFamily="2" charset="0"/>
              </a:rPr>
              <a:t> -</a:t>
            </a:r>
            <a:r>
              <a:rPr lang="en-US" b="1" dirty="0" err="1" smtClean="0">
                <a:latin typeface="Preeti" pitchFamily="2" charset="0"/>
              </a:rPr>
              <a:t>sf</a:t>
            </a:r>
            <a:r>
              <a:rPr lang="en-US" b="1" dirty="0" smtClean="0">
                <a:latin typeface="Preeti" pitchFamily="2" charset="0"/>
              </a:rPr>
              <a:t>]8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b="1" dirty="0" smtClean="0">
                <a:latin typeface="Preeti" pitchFamily="2" charset="0"/>
              </a:rPr>
              <a:t>_ </a:t>
            </a:r>
            <a:endParaRPr lang="en-US" dirty="0" smtClean="0">
              <a:latin typeface="Preeti" pitchFamily="2" charset="0"/>
            </a:endParaRPr>
          </a:p>
          <a:p>
            <a:r>
              <a:rPr lang="en-US" dirty="0" smtClean="0">
                <a:latin typeface="Preeti" pitchFamily="2" charset="0"/>
              </a:rPr>
              <a:t>of] </a:t>
            </a:r>
            <a:r>
              <a:rPr lang="en-US" dirty="0" err="1" smtClean="0">
                <a:latin typeface="Preeti" pitchFamily="2" charset="0"/>
              </a:rPr>
              <a:t>hGdhft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x'Fb</a:t>
            </a:r>
            <a:r>
              <a:rPr lang="en-US" dirty="0" smtClean="0">
                <a:latin typeface="Preeti" pitchFamily="2" charset="0"/>
              </a:rPr>
              <a:t>}g, </a:t>
            </a:r>
            <a:r>
              <a:rPr lang="en-US" dirty="0" err="1" smtClean="0">
                <a:latin typeface="Preeti" pitchFamily="2" charset="0"/>
              </a:rPr>
              <a:t>pkrf</a:t>
            </a:r>
            <a:r>
              <a:rPr lang="en-US" dirty="0" smtClean="0">
                <a:latin typeface="Preeti" pitchFamily="2" charset="0"/>
              </a:rPr>
              <a:t>/ u/]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cj:yfdf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lgsf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x'g</a:t>
            </a:r>
            <a:r>
              <a:rPr lang="en-US" dirty="0" smtClean="0">
                <a:latin typeface="Preeti" pitchFamily="2" charset="0"/>
              </a:rPr>
              <a:t> ;Sb5 . </a:t>
            </a:r>
          </a:p>
          <a:p>
            <a:r>
              <a:rPr lang="en-US" dirty="0" err="1" smtClean="0">
                <a:latin typeface="Preeti" pitchFamily="2" charset="0"/>
              </a:rPr>
              <a:t>dfgl;s</a:t>
            </a:r>
            <a:r>
              <a:rPr lang="en-US" dirty="0" smtClean="0">
                <a:latin typeface="Preeti" pitchFamily="2" charset="0"/>
              </a:rPr>
              <a:t> c:j:ytf 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ljrng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ljs</a:t>
            </a:r>
            <a:r>
              <a:rPr lang="en-US" dirty="0" smtClean="0">
                <a:latin typeface="Preeti" pitchFamily="2" charset="0"/>
              </a:rPr>
              <a:t>[</a:t>
            </a:r>
            <a:r>
              <a:rPr lang="en-US" dirty="0" err="1" smtClean="0">
                <a:latin typeface="Preeti" pitchFamily="2" charset="0"/>
              </a:rPr>
              <a:t>ltsf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/0f b}</a:t>
            </a:r>
            <a:r>
              <a:rPr lang="en-US" dirty="0" err="1" smtClean="0">
                <a:latin typeface="Preeti" pitchFamily="2" charset="0"/>
              </a:rPr>
              <a:t>lgs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hLjgofkg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ug</a:t>
            </a:r>
            <a:r>
              <a:rPr lang="en-US" dirty="0" smtClean="0">
                <a:latin typeface="Preeti" pitchFamily="2" charset="0"/>
              </a:rPr>
              <a:t>{ sl7gfO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czQm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JolQmnfO</a:t>
            </a:r>
            <a:r>
              <a:rPr lang="en-US" dirty="0" smtClean="0">
                <a:latin typeface="Preeti" pitchFamily="2" charset="0"/>
              </a:rPr>
              <a:t>{ </a:t>
            </a:r>
            <a:r>
              <a:rPr lang="en-US" dirty="0" err="1" smtClean="0">
                <a:latin typeface="Preeti" pitchFamily="2" charset="0"/>
              </a:rPr>
              <a:t>dfgl;s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dgf</a:t>
            </a:r>
            <a:r>
              <a:rPr lang="en-US" dirty="0" smtClean="0">
                <a:latin typeface="Preeti" pitchFamily="2" charset="0"/>
              </a:rPr>
              <a:t>];</a:t>
            </a:r>
            <a:r>
              <a:rPr lang="en-US" dirty="0" err="1" smtClean="0">
                <a:latin typeface="Preeti" pitchFamily="2" charset="0"/>
              </a:rPr>
              <a:t>fdflhs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ckfËtf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a'em</a:t>
            </a:r>
            <a:r>
              <a:rPr lang="en-US" dirty="0" smtClean="0">
                <a:latin typeface="Preeti" pitchFamily="2" charset="0"/>
              </a:rPr>
              <a:t>\</a:t>
            </a:r>
            <a:r>
              <a:rPr lang="en-US" dirty="0" err="1" smtClean="0">
                <a:latin typeface="Preeti" pitchFamily="2" charset="0"/>
              </a:rPr>
              <a:t>g'kb</a:t>
            </a:r>
            <a:r>
              <a:rPr lang="en-US" dirty="0" smtClean="0">
                <a:latin typeface="Preeti" pitchFamily="2" charset="0"/>
              </a:rPr>
              <a:t>{5 . </a:t>
            </a:r>
          </a:p>
          <a:p>
            <a:r>
              <a:rPr lang="en-US" dirty="0" smtClean="0">
                <a:latin typeface="Preeti" pitchFamily="2" charset="0"/>
              </a:rPr>
              <a:t>o:tf </a:t>
            </a:r>
            <a:r>
              <a:rPr lang="en-US" dirty="0" err="1" smtClean="0">
                <a:latin typeface="Preeti" pitchFamily="2" charset="0"/>
              </a:rPr>
              <a:t>dfgl;s</a:t>
            </a:r>
            <a:r>
              <a:rPr lang="en-US" dirty="0" smtClean="0">
                <a:latin typeface="Preeti" pitchFamily="2" charset="0"/>
              </a:rPr>
              <a:t> ;d:ofx¿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JolQm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eP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]8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dirty="0" smtClean="0">
                <a:latin typeface="Preeti" pitchFamily="2" charset="0"/>
              </a:rPr>
              <a:t> n]</a:t>
            </a:r>
            <a:r>
              <a:rPr lang="en-US" dirty="0" err="1" smtClean="0">
                <a:latin typeface="Preeti" pitchFamily="2" charset="0"/>
              </a:rPr>
              <a:t>Vg'kb</a:t>
            </a:r>
            <a:r>
              <a:rPr lang="en-US" dirty="0" smtClean="0">
                <a:latin typeface="Preeti" pitchFamily="2" charset="0"/>
              </a:rPr>
              <a:t>{5 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dxn</a:t>
            </a:r>
            <a:r>
              <a:rPr lang="en-US" dirty="0" smtClean="0">
                <a:latin typeface="Preeti" pitchFamily="2" charset="0"/>
              </a:rPr>
              <a:t> #! M==-</a:t>
            </a:r>
            <a:r>
              <a:rPr lang="en-US" dirty="0" err="1" smtClean="0">
                <a:latin typeface="Preeti" pitchFamily="2" charset="0"/>
              </a:rPr>
              <a:t>gfd</a:t>
            </a:r>
            <a:r>
              <a:rPr lang="en-US" dirty="0" smtClean="0">
                <a:latin typeface="Preeti" pitchFamily="2" charset="0"/>
              </a:rPr>
              <a:t>_== </a:t>
            </a:r>
            <a:r>
              <a:rPr lang="en-US" dirty="0" err="1" smtClean="0">
                <a:latin typeface="Preeti" pitchFamily="2" charset="0"/>
              </a:rPr>
              <a:t>nfO</a:t>
            </a:r>
            <a:r>
              <a:rPr lang="en-US" dirty="0" smtClean="0">
                <a:latin typeface="Preeti" pitchFamily="2" charset="0"/>
              </a:rPr>
              <a:t>{ s:tf] </a:t>
            </a:r>
            <a:r>
              <a:rPr lang="en-US" dirty="0" err="1" smtClean="0">
                <a:latin typeface="Preeti" pitchFamily="2" charset="0"/>
              </a:rPr>
              <a:t>k|sf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ckf</a:t>
            </a:r>
            <a:r>
              <a:rPr lang="en-US" b="1" dirty="0" err="1" smtClean="0">
                <a:latin typeface="Preeti" pitchFamily="2" charset="0"/>
              </a:rPr>
              <a:t>Ëtf</a:t>
            </a:r>
            <a:r>
              <a:rPr lang="en-US" b="1" dirty="0" smtClean="0">
                <a:latin typeface="Preeti" pitchFamily="2" charset="0"/>
              </a:rPr>
              <a:t> 5 &lt;</a:t>
            </a:r>
            <a:endParaRPr lang="en-US" dirty="0">
              <a:latin typeface="Preet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5640"/>
            <a:ext cx="7289800" cy="516471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reeti" pitchFamily="2" charset="0"/>
              </a:rPr>
              <a:t>Uf0fgf </a:t>
            </a:r>
            <a:r>
              <a:rPr lang="en-US" dirty="0" err="1" smtClean="0">
                <a:latin typeface="Preeti" pitchFamily="2" charset="0"/>
              </a:rPr>
              <a:t>x'g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k|To</a:t>
            </a:r>
            <a:r>
              <a:rPr lang="en-US" dirty="0" smtClean="0">
                <a:latin typeface="Preeti" pitchFamily="2" charset="0"/>
              </a:rPr>
              <a:t>]s </a:t>
            </a:r>
            <a:r>
              <a:rPr lang="en-US" dirty="0" err="1" smtClean="0">
                <a:latin typeface="Preeti" pitchFamily="2" charset="0"/>
              </a:rPr>
              <a:t>JolQmsf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zf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Ll</a:t>
            </a:r>
            <a:r>
              <a:rPr lang="en-US" dirty="0" smtClean="0">
                <a:latin typeface="Preeti" pitchFamily="2" charset="0"/>
              </a:rPr>
              <a:t>/s / </a:t>
            </a:r>
            <a:r>
              <a:rPr lang="en-US" dirty="0" err="1" smtClean="0">
                <a:latin typeface="Preeti" pitchFamily="2" charset="0"/>
              </a:rPr>
              <a:t>dfgl;s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cj:yfsf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hfgsf</a:t>
            </a:r>
            <a:r>
              <a:rPr lang="en-US" dirty="0" smtClean="0">
                <a:latin typeface="Preeti" pitchFamily="2" charset="0"/>
              </a:rPr>
              <a:t>/L /</a:t>
            </a:r>
            <a:r>
              <a:rPr lang="en-US" dirty="0" err="1" smtClean="0">
                <a:latin typeface="Preeti" pitchFamily="2" charset="0"/>
              </a:rPr>
              <a:t>fVg</a:t>
            </a:r>
            <a:r>
              <a:rPr lang="en-US" dirty="0" smtClean="0">
                <a:latin typeface="Preeti" pitchFamily="2" charset="0"/>
              </a:rPr>
              <a:t>] x]</a:t>
            </a:r>
            <a:r>
              <a:rPr lang="en-US" dirty="0" err="1" smtClean="0">
                <a:latin typeface="Preeti" pitchFamily="2" charset="0"/>
              </a:rPr>
              <a:t>t'n</a:t>
            </a:r>
            <a:r>
              <a:rPr lang="en-US" dirty="0" smtClean="0">
                <a:latin typeface="Preeti" pitchFamily="2" charset="0"/>
              </a:rPr>
              <a:t>] of] </a:t>
            </a:r>
            <a:r>
              <a:rPr lang="en-US" dirty="0" err="1" smtClean="0">
                <a:latin typeface="Preeti" pitchFamily="2" charset="0"/>
              </a:rPr>
              <a:t>k|Zg</a:t>
            </a:r>
            <a:r>
              <a:rPr lang="en-US" dirty="0" smtClean="0">
                <a:latin typeface="Preeti" pitchFamily="2" charset="0"/>
              </a:rPr>
              <a:t> /</a:t>
            </a:r>
            <a:r>
              <a:rPr lang="en-US" dirty="0" err="1" smtClean="0">
                <a:latin typeface="Preeti" pitchFamily="2" charset="0"/>
              </a:rPr>
              <a:t>flvPsf</a:t>
            </a:r>
            <a:r>
              <a:rPr lang="en-US" dirty="0" smtClean="0">
                <a:latin typeface="Preeti" pitchFamily="2" charset="0"/>
              </a:rPr>
              <a:t>] 5 . </a:t>
            </a:r>
          </a:p>
          <a:p>
            <a:endParaRPr lang="en-US" dirty="0" smtClean="0">
              <a:latin typeface="Preeti" pitchFamily="2" charset="0"/>
            </a:endParaRPr>
          </a:p>
          <a:p>
            <a:r>
              <a:rPr lang="en-US" dirty="0" err="1" smtClean="0">
                <a:latin typeface="Preeti" pitchFamily="2" charset="0"/>
              </a:rPr>
              <a:t>s'g</a:t>
            </a:r>
            <a:r>
              <a:rPr lang="en-US" dirty="0" smtClean="0">
                <a:latin typeface="Preeti" pitchFamily="2" charset="0"/>
              </a:rPr>
              <a:t>} </a:t>
            </a:r>
            <a:r>
              <a:rPr lang="en-US" dirty="0" err="1" smtClean="0">
                <a:latin typeface="Preeti" pitchFamily="2" charset="0"/>
              </a:rPr>
              <a:t>JolQmdf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s'g</a:t>
            </a:r>
            <a:r>
              <a:rPr lang="en-US" dirty="0" smtClean="0">
                <a:latin typeface="Preeti" pitchFamily="2" charset="0"/>
              </a:rPr>
              <a:t>} Ps </a:t>
            </a:r>
            <a:r>
              <a:rPr lang="en-US" dirty="0" err="1" smtClean="0">
                <a:latin typeface="Preeti" pitchFamily="2" charset="0"/>
              </a:rPr>
              <a:t>lsl;dsf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ljleGg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lsl;dsf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ckfËtf</a:t>
            </a:r>
            <a:r>
              <a:rPr lang="en-US" dirty="0" smtClean="0">
                <a:latin typeface="Preeti" pitchFamily="2" charset="0"/>
              </a:rPr>
              <a:t> x'g;Sb5 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s'g</a:t>
            </a:r>
            <a:r>
              <a:rPr lang="en-US" dirty="0" smtClean="0">
                <a:latin typeface="Preeti" pitchFamily="2" charset="0"/>
              </a:rPr>
              <a:t>} </a:t>
            </a:r>
            <a:r>
              <a:rPr lang="en-US" dirty="0" err="1" smtClean="0">
                <a:latin typeface="Preeti" pitchFamily="2" charset="0"/>
              </a:rPr>
              <a:t>lsl;dsf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ckfËtf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gePsf</a:t>
            </a:r>
            <a:r>
              <a:rPr lang="en-US" dirty="0" smtClean="0">
                <a:latin typeface="Preeti" pitchFamily="2" charset="0"/>
              </a:rPr>
              <a:t>] -;</a:t>
            </a:r>
            <a:r>
              <a:rPr lang="en-US" dirty="0" err="1" smtClean="0">
                <a:latin typeface="Preeti" pitchFamily="2" charset="0"/>
              </a:rPr>
              <a:t>fË</a:t>
            </a:r>
            <a:r>
              <a:rPr lang="en-US" dirty="0" smtClean="0">
                <a:latin typeface="Preeti" pitchFamily="2" charset="0"/>
              </a:rPr>
              <a:t>_ </a:t>
            </a:r>
            <a:r>
              <a:rPr lang="en-US" dirty="0" err="1" smtClean="0">
                <a:latin typeface="Preeti" pitchFamily="2" charset="0"/>
              </a:rPr>
              <a:t>klg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x'g</a:t>
            </a:r>
            <a:r>
              <a:rPr lang="en-US" dirty="0" smtClean="0">
                <a:latin typeface="Preeti" pitchFamily="2" charset="0"/>
              </a:rPr>
              <a:t> ;Sb5 .</a:t>
            </a:r>
          </a:p>
          <a:p>
            <a:pPr>
              <a:buNone/>
            </a:pPr>
            <a:r>
              <a:rPr lang="en-US" dirty="0" smtClean="0">
                <a:latin typeface="Preeti" pitchFamily="2" charset="0"/>
              </a:rPr>
              <a:t> </a:t>
            </a:r>
          </a:p>
          <a:p>
            <a:r>
              <a:rPr lang="en-US" dirty="0" err="1" smtClean="0">
                <a:latin typeface="Preeti" pitchFamily="2" charset="0"/>
              </a:rPr>
              <a:t>cS</a:t>
            </a:r>
            <a:r>
              <a:rPr lang="en-US" dirty="0" smtClean="0">
                <a:latin typeface="Preeti" pitchFamily="2" charset="0"/>
              </a:rPr>
              <a:t>;/ </a:t>
            </a:r>
            <a:r>
              <a:rPr lang="en-US" dirty="0" err="1" smtClean="0">
                <a:latin typeface="Preeti" pitchFamily="2" charset="0"/>
              </a:rPr>
              <a:t>a;f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; u/]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k|To</a:t>
            </a:r>
            <a:r>
              <a:rPr lang="en-US" dirty="0" smtClean="0">
                <a:latin typeface="Preeti" pitchFamily="2" charset="0"/>
              </a:rPr>
              <a:t>]s ;b:osf] </a:t>
            </a:r>
            <a:r>
              <a:rPr lang="en-US" dirty="0" err="1" smtClean="0">
                <a:latin typeface="Preeti" pitchFamily="2" charset="0"/>
              </a:rPr>
              <a:t>af</a:t>
            </a:r>
            <a:r>
              <a:rPr lang="en-US" dirty="0" smtClean="0">
                <a:latin typeface="Preeti" pitchFamily="2" charset="0"/>
              </a:rPr>
              <a:t>/]</a:t>
            </a:r>
            <a:r>
              <a:rPr lang="en-US" dirty="0" err="1" smtClean="0">
                <a:latin typeface="Preeti" pitchFamily="2" charset="0"/>
              </a:rPr>
              <a:t>df</a:t>
            </a:r>
            <a:r>
              <a:rPr lang="en-US" dirty="0" smtClean="0">
                <a:latin typeface="Preeti" pitchFamily="2" charset="0"/>
              </a:rPr>
              <a:t> Ps </a:t>
            </a:r>
            <a:r>
              <a:rPr lang="en-US" dirty="0" err="1" smtClean="0">
                <a:latin typeface="Preeti" pitchFamily="2" charset="0"/>
              </a:rPr>
              <a:t>Ps</a:t>
            </a:r>
            <a:r>
              <a:rPr lang="en-US" dirty="0" smtClean="0">
                <a:latin typeface="Preeti" pitchFamily="2" charset="0"/>
              </a:rPr>
              <a:t> u/L ;f]</a:t>
            </a:r>
            <a:r>
              <a:rPr lang="en-US" dirty="0" err="1" smtClean="0">
                <a:latin typeface="Preeti" pitchFamily="2" charset="0"/>
              </a:rPr>
              <a:t>wL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ckfËtf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eP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gePsf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pko'Qm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]8 n]</a:t>
            </a:r>
            <a:r>
              <a:rPr lang="en-US" dirty="0" err="1" smtClean="0">
                <a:latin typeface="Preeti" pitchFamily="2" charset="0"/>
              </a:rPr>
              <a:t>Vg'kb</a:t>
            </a:r>
            <a:r>
              <a:rPr lang="en-US" dirty="0" smtClean="0">
                <a:latin typeface="Preeti" pitchFamily="2" charset="0"/>
              </a:rPr>
              <a:t>{5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8963" y="1612900"/>
            <a:ext cx="30384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Preeti" pitchFamily="2" charset="0"/>
              </a:rPr>
              <a:t>dxn</a:t>
            </a:r>
            <a:r>
              <a:rPr lang="en-US" dirty="0" smtClean="0">
                <a:latin typeface="Preeti" pitchFamily="2" charset="0"/>
              </a:rPr>
              <a:t> #! M==-</a:t>
            </a:r>
            <a:r>
              <a:rPr lang="en-US" dirty="0" err="1" smtClean="0">
                <a:latin typeface="Preeti" pitchFamily="2" charset="0"/>
              </a:rPr>
              <a:t>gfd</a:t>
            </a:r>
            <a:r>
              <a:rPr lang="en-US" dirty="0" smtClean="0">
                <a:latin typeface="Preeti" pitchFamily="2" charset="0"/>
              </a:rPr>
              <a:t>_== </a:t>
            </a:r>
            <a:r>
              <a:rPr lang="en-US" dirty="0" err="1" smtClean="0">
                <a:latin typeface="Preeti" pitchFamily="2" charset="0"/>
              </a:rPr>
              <a:t>nfO</a:t>
            </a:r>
            <a:r>
              <a:rPr lang="en-US" dirty="0" smtClean="0">
                <a:latin typeface="Preeti" pitchFamily="2" charset="0"/>
              </a:rPr>
              <a:t>{ s:tf] </a:t>
            </a:r>
            <a:r>
              <a:rPr lang="en-US" dirty="0" err="1" smtClean="0">
                <a:latin typeface="Preeti" pitchFamily="2" charset="0"/>
              </a:rPr>
              <a:t>k|sf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ckf</a:t>
            </a:r>
            <a:r>
              <a:rPr lang="en-US" b="1" dirty="0" err="1" smtClean="0">
                <a:latin typeface="Preeti" pitchFamily="2" charset="0"/>
              </a:rPr>
              <a:t>Ëtf</a:t>
            </a:r>
            <a:r>
              <a:rPr lang="en-US" b="1" dirty="0" smtClean="0">
                <a:latin typeface="Preeti" pitchFamily="2" charset="0"/>
              </a:rPr>
              <a:t> 5 &lt;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>
                <a:latin typeface="Preeti" pitchFamily="2" charset="0"/>
              </a:rPr>
              <a:t>ax'ckfËtf</a:t>
            </a:r>
            <a:r>
              <a:rPr lang="en-US" b="1" dirty="0" smtClean="0">
                <a:latin typeface="Preeti" pitchFamily="2" charset="0"/>
              </a:rPr>
              <a:t> -</a:t>
            </a:r>
            <a:r>
              <a:rPr lang="en-US" b="1" dirty="0" err="1" smtClean="0">
                <a:latin typeface="Preeti" pitchFamily="2" charset="0"/>
              </a:rPr>
              <a:t>sf</a:t>
            </a:r>
            <a:r>
              <a:rPr lang="en-US" b="1" dirty="0" smtClean="0">
                <a:latin typeface="Preeti" pitchFamily="2" charset="0"/>
              </a:rPr>
              <a:t>]8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b="1" dirty="0" smtClean="0">
                <a:latin typeface="Preeti" pitchFamily="2" charset="0"/>
              </a:rPr>
              <a:t>_ </a:t>
            </a:r>
          </a:p>
          <a:p>
            <a:r>
              <a:rPr lang="en-US" dirty="0" err="1" smtClean="0">
                <a:latin typeface="Preeti" pitchFamily="2" charset="0"/>
              </a:rPr>
              <a:t>dfly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pNn</a:t>
            </a:r>
            <a:r>
              <a:rPr lang="en-US" dirty="0" smtClean="0">
                <a:latin typeface="Preeti" pitchFamily="2" charset="0"/>
              </a:rPr>
              <a:t>]v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 ! b]</a:t>
            </a:r>
            <a:r>
              <a:rPr lang="en-US" dirty="0" err="1" smtClean="0">
                <a:latin typeface="Preeti" pitchFamily="2" charset="0"/>
              </a:rPr>
              <a:t>lv</a:t>
            </a:r>
            <a:r>
              <a:rPr lang="en-US" dirty="0" smtClean="0">
                <a:latin typeface="Preeti" pitchFamily="2" charset="0"/>
              </a:rPr>
              <a:t> !! ;</a:t>
            </a:r>
            <a:r>
              <a:rPr lang="en-US" dirty="0" err="1" smtClean="0">
                <a:latin typeface="Preeti" pitchFamily="2" charset="0"/>
              </a:rPr>
              <a:t>Ddsf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ckfËtf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dWo</a:t>
            </a:r>
            <a:r>
              <a:rPr lang="en-US" dirty="0" smtClean="0">
                <a:latin typeface="Preeti" pitchFamily="2" charset="0"/>
              </a:rPr>
              <a:t>] Pp6} </a:t>
            </a:r>
            <a:r>
              <a:rPr lang="en-US" dirty="0" err="1" smtClean="0">
                <a:latin typeface="Preeti" pitchFamily="2" charset="0"/>
              </a:rPr>
              <a:t>JolQmdf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s'g</a:t>
            </a:r>
            <a:r>
              <a:rPr lang="en-US" dirty="0" smtClean="0">
                <a:latin typeface="Preeti" pitchFamily="2" charset="0"/>
              </a:rPr>
              <a:t>} </a:t>
            </a:r>
            <a:r>
              <a:rPr lang="en-US" dirty="0" err="1" smtClean="0">
                <a:latin typeface="Preeti" pitchFamily="2" charset="0"/>
              </a:rPr>
              <a:t>b'O</a:t>
            </a:r>
            <a:r>
              <a:rPr lang="en-US" dirty="0" smtClean="0">
                <a:latin typeface="Preeti" pitchFamily="2" charset="0"/>
              </a:rPr>
              <a:t>{ 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b'O</a:t>
            </a:r>
            <a:r>
              <a:rPr lang="en-US" dirty="0" smtClean="0">
                <a:latin typeface="Preeti" pitchFamily="2" charset="0"/>
              </a:rPr>
              <a:t>{ </a:t>
            </a:r>
            <a:r>
              <a:rPr lang="en-US" dirty="0" err="1" smtClean="0">
                <a:latin typeface="Preeti" pitchFamily="2" charset="0"/>
              </a:rPr>
              <a:t>eGbf</a:t>
            </a:r>
            <a:r>
              <a:rPr lang="en-US" dirty="0" smtClean="0">
                <a:latin typeface="Preeti" pitchFamily="2" charset="0"/>
              </a:rPr>
              <a:t> a9L </a:t>
            </a:r>
            <a:r>
              <a:rPr lang="en-US" dirty="0" err="1" smtClean="0">
                <a:latin typeface="Preeti" pitchFamily="2" charset="0"/>
              </a:rPr>
              <a:t>ckfËtf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JolSt</a:t>
            </a:r>
            <a:r>
              <a:rPr lang="en-US" dirty="0" smtClean="0">
                <a:latin typeface="Preeti" pitchFamily="2" charset="0"/>
              </a:rPr>
              <a:t> o; </a:t>
            </a:r>
            <a:r>
              <a:rPr lang="en-US" dirty="0" err="1" smtClean="0">
                <a:latin typeface="Preeti" pitchFamily="2" charset="0"/>
              </a:rPr>
              <a:t>cGtu</a:t>
            </a:r>
            <a:r>
              <a:rPr lang="en-US" dirty="0" smtClean="0">
                <a:latin typeface="Preeti" pitchFamily="2" charset="0"/>
              </a:rPr>
              <a:t>{t kb{5 . h:t} M </a:t>
            </a:r>
            <a:r>
              <a:rPr lang="en-US" dirty="0" err="1" smtClean="0">
                <a:latin typeface="Preeti" pitchFamily="2" charset="0"/>
              </a:rPr>
              <a:t>dl:tis</a:t>
            </a:r>
            <a:r>
              <a:rPr lang="en-US" dirty="0" smtClean="0">
                <a:latin typeface="Preeti" pitchFamily="2" charset="0"/>
              </a:rPr>
              <a:t> kIf3ft </a:t>
            </a:r>
            <a:r>
              <a:rPr lang="en-US" dirty="0" err="1" smtClean="0">
                <a:latin typeface="Preeti" pitchFamily="2" charset="0"/>
              </a:rPr>
              <a:t>cflb</a:t>
            </a:r>
            <a:r>
              <a:rPr lang="en-US" dirty="0" smtClean="0">
                <a:latin typeface="Preeti" pitchFamily="2" charset="0"/>
              </a:rPr>
              <a:t> . o; </a:t>
            </a:r>
            <a:r>
              <a:rPr lang="en-US" dirty="0" err="1" smtClean="0">
                <a:latin typeface="Preeti" pitchFamily="2" charset="0"/>
              </a:rPr>
              <a:t>k|sf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ax' </a:t>
            </a:r>
            <a:r>
              <a:rPr lang="en-US" dirty="0" err="1" smtClean="0">
                <a:latin typeface="Preeti" pitchFamily="2" charset="0"/>
              </a:rPr>
              <a:t>ckfËtf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eP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]8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dirty="0" smtClean="0">
                <a:latin typeface="Preeti" pitchFamily="2" charset="0"/>
              </a:rPr>
              <a:t> n]Vg' kb{5 . </a:t>
            </a:r>
          </a:p>
          <a:p>
            <a:pPr>
              <a:buNone/>
            </a:pPr>
            <a:r>
              <a:rPr lang="en-US" b="1" dirty="0" err="1" smtClean="0">
                <a:latin typeface="Preeti" pitchFamily="2" charset="0"/>
              </a:rPr>
              <a:t>ckf</a:t>
            </a:r>
            <a:r>
              <a:rPr lang="en-US" b="1" dirty="0" err="1" smtClean="0">
                <a:latin typeface="Preeti"/>
              </a:rPr>
              <a:t>Ë</a:t>
            </a:r>
            <a:r>
              <a:rPr lang="en-US" b="1" dirty="0" err="1" smtClean="0">
                <a:latin typeface="Preeti" pitchFamily="2" charset="0"/>
              </a:rPr>
              <a:t>tf</a:t>
            </a:r>
            <a:r>
              <a:rPr lang="en-US" b="1" dirty="0" smtClean="0">
                <a:latin typeface="Preeti" pitchFamily="2" charset="0"/>
              </a:rPr>
              <a:t> </a:t>
            </a:r>
            <a:r>
              <a:rPr lang="en-US" b="1" dirty="0" err="1" smtClean="0">
                <a:latin typeface="Preeti" pitchFamily="2" charset="0"/>
              </a:rPr>
              <a:t>gePsf</a:t>
            </a:r>
            <a:r>
              <a:rPr lang="en-US" b="1" dirty="0" smtClean="0">
                <a:latin typeface="Preeti" pitchFamily="2" charset="0"/>
              </a:rPr>
              <a:t>] -</a:t>
            </a:r>
            <a:r>
              <a:rPr lang="en-US" b="1" dirty="0" err="1" smtClean="0">
                <a:latin typeface="Preeti" pitchFamily="2" charset="0"/>
              </a:rPr>
              <a:t>sf</a:t>
            </a:r>
            <a:r>
              <a:rPr lang="en-US" b="1" dirty="0" smtClean="0">
                <a:latin typeface="Preeti" pitchFamily="2" charset="0"/>
              </a:rPr>
              <a:t>]8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b="1" dirty="0" smtClean="0">
                <a:latin typeface="Preeti" pitchFamily="2" charset="0"/>
              </a:rPr>
              <a:t>_ </a:t>
            </a:r>
          </a:p>
          <a:p>
            <a:r>
              <a:rPr lang="en-US" dirty="0" smtClean="0">
                <a:latin typeface="Preeti" pitchFamily="2" charset="0"/>
              </a:rPr>
              <a:t>u0fgfsf] ;</a:t>
            </a:r>
            <a:r>
              <a:rPr lang="en-US" dirty="0" err="1" smtClean="0">
                <a:latin typeface="Preeti" pitchFamily="2" charset="0"/>
              </a:rPr>
              <a:t>dodf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olb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JolQmdf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s'g</a:t>
            </a:r>
            <a:r>
              <a:rPr lang="en-US" dirty="0" smtClean="0">
                <a:latin typeface="Preeti" pitchFamily="2" charset="0"/>
              </a:rPr>
              <a:t>} </a:t>
            </a:r>
            <a:r>
              <a:rPr lang="en-US" dirty="0" err="1" smtClean="0">
                <a:latin typeface="Preeti" pitchFamily="2" charset="0"/>
              </a:rPr>
              <a:t>lsl;dsf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ckfËtf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gePdf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ckfËtf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gePsf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hgfpg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]8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dirty="0" smtClean="0">
                <a:latin typeface="Preeti" pitchFamily="2" charset="0"/>
              </a:rPr>
              <a:t> n]</a:t>
            </a:r>
            <a:r>
              <a:rPr lang="en-US" dirty="0" err="1" smtClean="0">
                <a:latin typeface="Preeti" pitchFamily="2" charset="0"/>
              </a:rPr>
              <a:t>Vg'kb</a:t>
            </a:r>
            <a:r>
              <a:rPr lang="en-US" dirty="0" smtClean="0">
                <a:latin typeface="Preeti" pitchFamily="2" charset="0"/>
              </a:rPr>
              <a:t>{5 . </a:t>
            </a:r>
            <a:endParaRPr lang="en-US" dirty="0">
              <a:latin typeface="Preet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2131" y="2402006"/>
            <a:ext cx="874630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3200" b="1" dirty="0" smtClean="0">
                <a:solidFill>
                  <a:srgbClr val="C00000"/>
                </a:solidFill>
              </a:rPr>
              <a:t>अतिरिक्त जानकारीको लागि निर्देशिकाको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ne-NP" sz="3200" b="1" dirty="0" smtClean="0">
                <a:solidFill>
                  <a:srgbClr val="C00000"/>
                </a:solidFill>
              </a:rPr>
              <a:t> विस्तृत अध्ययन गर्नुहोला ।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r>
              <a:rPr lang="ne-NP" sz="8000" dirty="0" smtClean="0">
                <a:solidFill>
                  <a:schemeClr val="accent2">
                    <a:lumMod val="75000"/>
                  </a:schemeClr>
                </a:solidFill>
              </a:rPr>
              <a:t>धन्यवाद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pPr algn="ctr"/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772" y="2136339"/>
            <a:ext cx="120282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e-NP" sz="2000" b="1" dirty="0" smtClean="0">
                <a:solidFill>
                  <a:srgbClr val="C00000"/>
                </a:solidFill>
              </a:rPr>
              <a:t>अतिरिक्त जानकारीको लागि सुपरिवेक्षक  निर्देशिकाको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ne-NP" sz="2000" b="1" smtClean="0">
                <a:solidFill>
                  <a:srgbClr val="C00000"/>
                </a:solidFill>
              </a:rPr>
              <a:t>पेज नं ७ देखि १० सम्म </a:t>
            </a:r>
            <a:r>
              <a:rPr lang="ne-NP" sz="2000" b="1" dirty="0" smtClean="0">
                <a:solidFill>
                  <a:srgbClr val="C00000"/>
                </a:solidFill>
              </a:rPr>
              <a:t>विस्तृत अध्ययन गर्नुहोला ।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462" y="3043450"/>
            <a:ext cx="43188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e-NP" sz="8800" dirty="0" smtClean="0">
                <a:solidFill>
                  <a:schemeClr val="accent2">
                    <a:lumMod val="75000"/>
                  </a:schemeClr>
                </a:solidFill>
              </a:rPr>
              <a:t>धन्यवाद</a:t>
            </a:r>
            <a:r>
              <a:rPr lang="en-US" sz="8800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en-US" sz="8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Preeti" pitchFamily="2" charset="0"/>
              </a:rPr>
              <a:t>dxn</a:t>
            </a:r>
            <a:r>
              <a:rPr lang="en-US" dirty="0" smtClean="0">
                <a:latin typeface="Preeti" pitchFamily="2" charset="0"/>
              </a:rPr>
              <a:t> #! M==-</a:t>
            </a:r>
            <a:r>
              <a:rPr lang="en-US" dirty="0" err="1" smtClean="0">
                <a:latin typeface="Preeti" pitchFamily="2" charset="0"/>
              </a:rPr>
              <a:t>gfd</a:t>
            </a:r>
            <a:r>
              <a:rPr lang="en-US" dirty="0" smtClean="0">
                <a:latin typeface="Preeti" pitchFamily="2" charset="0"/>
              </a:rPr>
              <a:t>_== </a:t>
            </a:r>
            <a:r>
              <a:rPr lang="en-US" dirty="0" err="1" smtClean="0">
                <a:latin typeface="Preeti" pitchFamily="2" charset="0"/>
              </a:rPr>
              <a:t>nfO</a:t>
            </a:r>
            <a:r>
              <a:rPr lang="en-US" dirty="0" smtClean="0">
                <a:latin typeface="Preeti" pitchFamily="2" charset="0"/>
              </a:rPr>
              <a:t>{ s:tf] </a:t>
            </a:r>
            <a:r>
              <a:rPr lang="en-US" dirty="0" err="1" smtClean="0">
                <a:latin typeface="Preeti" pitchFamily="2" charset="0"/>
              </a:rPr>
              <a:t>k|sf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ckf</a:t>
            </a:r>
            <a:r>
              <a:rPr lang="en-US" b="1" dirty="0" err="1" smtClean="0">
                <a:latin typeface="Preeti" pitchFamily="2" charset="0"/>
              </a:rPr>
              <a:t>Ëtf</a:t>
            </a:r>
            <a:r>
              <a:rPr lang="en-US" b="1" dirty="0" smtClean="0">
                <a:latin typeface="Preeti" pitchFamily="2" charset="0"/>
              </a:rPr>
              <a:t> 5 &lt;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5640"/>
            <a:ext cx="7213600" cy="5164719"/>
          </a:xfrm>
        </p:spPr>
        <p:txBody>
          <a:bodyPr/>
          <a:lstStyle/>
          <a:p>
            <a:pPr>
              <a:buNone/>
            </a:pPr>
            <a:r>
              <a:rPr lang="en-US" b="1" dirty="0" err="1" smtClean="0">
                <a:latin typeface="Preeti" pitchFamily="2" charset="0"/>
              </a:rPr>
              <a:t>ckfËtfsf</a:t>
            </a:r>
            <a:r>
              <a:rPr lang="en-US" b="1" dirty="0" smtClean="0">
                <a:latin typeface="Preeti" pitchFamily="2" charset="0"/>
              </a:rPr>
              <a:t>] </a:t>
            </a:r>
            <a:r>
              <a:rPr lang="en-US" b="1" dirty="0" err="1" smtClean="0">
                <a:latin typeface="Preeti" pitchFamily="2" charset="0"/>
              </a:rPr>
              <a:t>kl</a:t>
            </a:r>
            <a:r>
              <a:rPr lang="en-US" b="1" dirty="0" smtClean="0">
                <a:latin typeface="Preeti" pitchFamily="2" charset="0"/>
              </a:rPr>
              <a:t>/</a:t>
            </a:r>
            <a:r>
              <a:rPr lang="en-US" b="1" dirty="0" err="1" smtClean="0">
                <a:latin typeface="Preeti" pitchFamily="2" charset="0"/>
              </a:rPr>
              <a:t>efiffM</a:t>
            </a:r>
            <a:r>
              <a:rPr lang="en-US" dirty="0" smtClean="0">
                <a:latin typeface="Preeti" pitchFamily="2" charset="0"/>
              </a:rPr>
              <a:t> </a:t>
            </a:r>
          </a:p>
          <a:p>
            <a:r>
              <a:rPr lang="en-US" dirty="0" smtClean="0">
                <a:latin typeface="Preeti" pitchFamily="2" charset="0"/>
              </a:rPr>
              <a:t>z/L/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cËx</a:t>
            </a:r>
            <a:r>
              <a:rPr lang="en-US" dirty="0" smtClean="0">
                <a:latin typeface="Preeti" pitchFamily="2" charset="0"/>
              </a:rPr>
              <a:t>¿ / </a:t>
            </a:r>
            <a:r>
              <a:rPr lang="en-US" dirty="0" err="1" smtClean="0">
                <a:latin typeface="Preeti" pitchFamily="2" charset="0"/>
              </a:rPr>
              <a:t>zf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Ll</a:t>
            </a:r>
            <a:r>
              <a:rPr lang="en-US" dirty="0" smtClean="0">
                <a:latin typeface="Preeti" pitchFamily="2" charset="0"/>
              </a:rPr>
              <a:t>/s k|0ffnLdf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] ;d:ofsf] 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/0f </a:t>
            </a:r>
            <a:r>
              <a:rPr lang="en-US" dirty="0" err="1" smtClean="0">
                <a:latin typeface="Preeti" pitchFamily="2" charset="0"/>
              </a:rPr>
              <a:t>ef</a:t>
            </a:r>
            <a:r>
              <a:rPr lang="en-US" dirty="0" smtClean="0">
                <a:latin typeface="Preeti" pitchFamily="2" charset="0"/>
              </a:rPr>
              <a:t>}</a:t>
            </a:r>
            <a:r>
              <a:rPr lang="en-US" dirty="0" err="1" smtClean="0">
                <a:latin typeface="Preeti" pitchFamily="2" charset="0"/>
              </a:rPr>
              <a:t>lts</a:t>
            </a:r>
            <a:r>
              <a:rPr lang="en-US" dirty="0" smtClean="0">
                <a:latin typeface="Preeti" pitchFamily="2" charset="0"/>
              </a:rPr>
              <a:t>, ;</a:t>
            </a:r>
            <a:r>
              <a:rPr lang="en-US" dirty="0" err="1" smtClean="0">
                <a:latin typeface="Preeti" pitchFamily="2" charset="0"/>
              </a:rPr>
              <a:t>fdflhs</a:t>
            </a:r>
            <a:r>
              <a:rPr lang="en-US" dirty="0" smtClean="0">
                <a:latin typeface="Preeti" pitchFamily="2" charset="0"/>
              </a:rPr>
              <a:t>, ;+f:s[</a:t>
            </a:r>
            <a:r>
              <a:rPr lang="en-US" dirty="0" err="1" smtClean="0">
                <a:latin typeface="Preeti" pitchFamily="2" charset="0"/>
              </a:rPr>
              <a:t>lts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jftfj</a:t>
            </a:r>
            <a:r>
              <a:rPr lang="en-US" dirty="0" smtClean="0">
                <a:latin typeface="Preeti" pitchFamily="2" charset="0"/>
              </a:rPr>
              <a:t>/0fsf] ;</a:t>
            </a:r>
            <a:r>
              <a:rPr lang="en-US" dirty="0" err="1" smtClean="0">
                <a:latin typeface="Preeti" pitchFamily="2" charset="0"/>
              </a:rPr>
              <a:t>fy</a:t>
            </a:r>
            <a:r>
              <a:rPr lang="en-US" dirty="0" smtClean="0">
                <a:latin typeface="Preeti" pitchFamily="2" charset="0"/>
              </a:rPr>
              <a:t>} ;~</a:t>
            </a:r>
            <a:r>
              <a:rPr lang="en-US" dirty="0" err="1" smtClean="0">
                <a:latin typeface="Preeti" pitchFamily="2" charset="0"/>
              </a:rPr>
              <a:t>rf</a:t>
            </a:r>
            <a:r>
              <a:rPr lang="en-US" dirty="0" smtClean="0">
                <a:latin typeface="Preeti" pitchFamily="2" charset="0"/>
              </a:rPr>
              <a:t>/ ;d]taf6 </a:t>
            </a:r>
            <a:r>
              <a:rPr lang="en-US" dirty="0" err="1" smtClean="0">
                <a:latin typeface="Preeti" pitchFamily="2" charset="0"/>
              </a:rPr>
              <a:t>l;h</a:t>
            </a:r>
            <a:r>
              <a:rPr lang="en-US" dirty="0" smtClean="0">
                <a:latin typeface="Preeti" pitchFamily="2" charset="0"/>
              </a:rPr>
              <a:t>{</a:t>
            </a:r>
            <a:r>
              <a:rPr lang="en-US" dirty="0" err="1" smtClean="0">
                <a:latin typeface="Preeti" pitchFamily="2" charset="0"/>
              </a:rPr>
              <a:t>gf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cj</a:t>
            </a:r>
            <a:r>
              <a:rPr lang="en-US" dirty="0" smtClean="0">
                <a:latin typeface="Preeti" pitchFamily="2" charset="0"/>
              </a:rPr>
              <a:t>/f]w ;d]</a:t>
            </a:r>
            <a:r>
              <a:rPr lang="en-US" dirty="0" err="1" smtClean="0">
                <a:latin typeface="Preeti" pitchFamily="2" charset="0"/>
              </a:rPr>
              <a:t>tn</a:t>
            </a:r>
            <a:r>
              <a:rPr lang="en-US" dirty="0" smtClean="0">
                <a:latin typeface="Preeti" pitchFamily="2" charset="0"/>
              </a:rPr>
              <a:t>] b}</a:t>
            </a:r>
            <a:r>
              <a:rPr lang="en-US" dirty="0" err="1" smtClean="0">
                <a:latin typeface="Preeti" pitchFamily="2" charset="0"/>
              </a:rPr>
              <a:t>lgs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lqmofsnfk</a:t>
            </a:r>
            <a:r>
              <a:rPr lang="en-US" dirty="0" smtClean="0">
                <a:latin typeface="Preeti" pitchFamily="2" charset="0"/>
              </a:rPr>
              <a:t> ;</a:t>
            </a:r>
            <a:r>
              <a:rPr lang="en-US" dirty="0" err="1" smtClean="0">
                <a:latin typeface="Preeti" pitchFamily="2" charset="0"/>
              </a:rPr>
              <a:t>fdfGo¿kdf</a:t>
            </a:r>
            <a:r>
              <a:rPr lang="en-US" dirty="0" smtClean="0">
                <a:latin typeface="Preeti" pitchFamily="2" charset="0"/>
              </a:rPr>
              <a:t> ;+</a:t>
            </a:r>
            <a:r>
              <a:rPr lang="en-US" dirty="0" err="1" smtClean="0">
                <a:latin typeface="Preeti" pitchFamily="2" charset="0"/>
              </a:rPr>
              <a:t>rfng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ug</a:t>
            </a:r>
            <a:r>
              <a:rPr lang="en-US" dirty="0" smtClean="0">
                <a:latin typeface="Preeti" pitchFamily="2" charset="0"/>
              </a:rPr>
              <a:t>{ </a:t>
            </a:r>
            <a:r>
              <a:rPr lang="en-US" dirty="0" err="1" smtClean="0">
                <a:latin typeface="Preeti" pitchFamily="2" charset="0"/>
              </a:rPr>
              <a:t>Pj</a:t>
            </a:r>
            <a:r>
              <a:rPr lang="en-US" dirty="0" smtClean="0">
                <a:latin typeface="Preeti" pitchFamily="2" charset="0"/>
              </a:rPr>
              <a:t>+ ;</a:t>
            </a:r>
            <a:r>
              <a:rPr lang="en-US" dirty="0" err="1" smtClean="0">
                <a:latin typeface="Preeti" pitchFamily="2" charset="0"/>
              </a:rPr>
              <a:t>fdflhs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hLjgdf</a:t>
            </a:r>
            <a:r>
              <a:rPr lang="en-US" dirty="0" smtClean="0">
                <a:latin typeface="Preeti" pitchFamily="2" charset="0"/>
              </a:rPr>
              <a:t> k"0f{ ;</a:t>
            </a:r>
            <a:r>
              <a:rPr lang="en-US" dirty="0" err="1" smtClean="0">
                <a:latin typeface="Preeti" pitchFamily="2" charset="0"/>
              </a:rPr>
              <a:t>xefuL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x'g</a:t>
            </a:r>
            <a:r>
              <a:rPr lang="en-US" dirty="0" smtClean="0">
                <a:latin typeface="Preeti" pitchFamily="2" charset="0"/>
              </a:rPr>
              <a:t> sl7gfO{ </a:t>
            </a:r>
            <a:r>
              <a:rPr lang="en-US" dirty="0" err="1" smtClean="0">
                <a:latin typeface="Preeti" pitchFamily="2" charset="0"/>
              </a:rPr>
              <a:t>x'g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cj:yfnfO</a:t>
            </a:r>
            <a:r>
              <a:rPr lang="en-US" dirty="0" smtClean="0">
                <a:latin typeface="Preeti" pitchFamily="2" charset="0"/>
              </a:rPr>
              <a:t>{ </a:t>
            </a:r>
            <a:r>
              <a:rPr lang="en-US" dirty="0" err="1" smtClean="0">
                <a:latin typeface="Preeti" pitchFamily="2" charset="0"/>
              </a:rPr>
              <a:t>ckfËtf</a:t>
            </a:r>
            <a:r>
              <a:rPr lang="en-US" dirty="0" smtClean="0">
                <a:latin typeface="Preeti" pitchFamily="2" charset="0"/>
              </a:rPr>
              <a:t> elgG5 . </a:t>
            </a:r>
          </a:p>
          <a:p>
            <a:r>
              <a:rPr lang="en-US" dirty="0" smtClean="0">
                <a:latin typeface="Preeti" pitchFamily="2" charset="0"/>
              </a:rPr>
              <a:t>u0fgf </a:t>
            </a:r>
            <a:r>
              <a:rPr lang="en-US" dirty="0" err="1" smtClean="0">
                <a:latin typeface="Preeti" pitchFamily="2" charset="0"/>
              </a:rPr>
              <a:t>k|of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hgsf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lgldQ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ljleGg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lsl;dsf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ckfËtfnfO</a:t>
            </a:r>
            <a:r>
              <a:rPr lang="en-US" dirty="0" smtClean="0">
                <a:latin typeface="Preeti" pitchFamily="2" charset="0"/>
              </a:rPr>
              <a:t>{ </a:t>
            </a:r>
            <a:r>
              <a:rPr lang="en-US" dirty="0" err="1" smtClean="0">
                <a:latin typeface="Preeti" pitchFamily="2" charset="0"/>
              </a:rPr>
              <a:t>afx</a:t>
            </a:r>
            <a:r>
              <a:rPr lang="en-US" dirty="0" smtClean="0">
                <a:latin typeface="Preeti" pitchFamily="2" charset="0"/>
              </a:rPr>
              <a:t>| -!@_ </a:t>
            </a:r>
            <a:r>
              <a:rPr lang="en-US" dirty="0" err="1" smtClean="0">
                <a:latin typeface="Preeti" pitchFamily="2" charset="0"/>
              </a:rPr>
              <a:t>lsl;ddf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juL</a:t>
            </a:r>
            <a:r>
              <a:rPr lang="en-US" dirty="0" smtClean="0">
                <a:latin typeface="Preeti" pitchFamily="2" charset="0"/>
              </a:rPr>
              <a:t>{s/0f </a:t>
            </a:r>
            <a:r>
              <a:rPr lang="en-US" dirty="0" err="1" smtClean="0">
                <a:latin typeface="Preeti" pitchFamily="2" charset="0"/>
              </a:rPr>
              <a:t>ul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Psf</a:t>
            </a:r>
            <a:r>
              <a:rPr lang="en-US" dirty="0" smtClean="0">
                <a:latin typeface="Preeti" pitchFamily="2" charset="0"/>
              </a:rPr>
              <a:t>] 5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1263" y="1689100"/>
            <a:ext cx="30384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Preeti" pitchFamily="2" charset="0"/>
              </a:rPr>
              <a:t>dxn</a:t>
            </a:r>
            <a:r>
              <a:rPr lang="en-US" dirty="0" smtClean="0">
                <a:latin typeface="Preeti" pitchFamily="2" charset="0"/>
              </a:rPr>
              <a:t> #! M==-</a:t>
            </a:r>
            <a:r>
              <a:rPr lang="en-US" dirty="0" err="1" smtClean="0">
                <a:latin typeface="Preeti" pitchFamily="2" charset="0"/>
              </a:rPr>
              <a:t>gfd</a:t>
            </a:r>
            <a:r>
              <a:rPr lang="en-US" dirty="0" smtClean="0">
                <a:latin typeface="Preeti" pitchFamily="2" charset="0"/>
              </a:rPr>
              <a:t>_== </a:t>
            </a:r>
            <a:r>
              <a:rPr lang="en-US" dirty="0" err="1" smtClean="0">
                <a:latin typeface="Preeti" pitchFamily="2" charset="0"/>
              </a:rPr>
              <a:t>nfO</a:t>
            </a:r>
            <a:r>
              <a:rPr lang="en-US" dirty="0" smtClean="0">
                <a:latin typeface="Preeti" pitchFamily="2" charset="0"/>
              </a:rPr>
              <a:t>{ s:tf] </a:t>
            </a:r>
            <a:r>
              <a:rPr lang="en-US" dirty="0" err="1" smtClean="0">
                <a:latin typeface="Preeti" pitchFamily="2" charset="0"/>
              </a:rPr>
              <a:t>k|sf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ckf</a:t>
            </a:r>
            <a:r>
              <a:rPr lang="en-US" b="1" dirty="0" err="1" smtClean="0">
                <a:latin typeface="Preeti" pitchFamily="2" charset="0"/>
              </a:rPr>
              <a:t>Ëtf</a:t>
            </a:r>
            <a:r>
              <a:rPr lang="en-US" b="1" dirty="0" smtClean="0">
                <a:latin typeface="Preeti" pitchFamily="2" charset="0"/>
              </a:rPr>
              <a:t> 5 &lt;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5640"/>
            <a:ext cx="7683500" cy="516471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err="1" smtClean="0">
                <a:latin typeface="Preeti" pitchFamily="2" charset="0"/>
              </a:rPr>
              <a:t>zf</a:t>
            </a:r>
            <a:r>
              <a:rPr lang="en-US" b="1" dirty="0" smtClean="0">
                <a:latin typeface="Preeti" pitchFamily="2" charset="0"/>
              </a:rPr>
              <a:t>/</a:t>
            </a:r>
            <a:r>
              <a:rPr lang="en-US" b="1" dirty="0" err="1" smtClean="0">
                <a:latin typeface="Preeti" pitchFamily="2" charset="0"/>
              </a:rPr>
              <a:t>Ll</a:t>
            </a:r>
            <a:r>
              <a:rPr lang="en-US" b="1" dirty="0" smtClean="0">
                <a:latin typeface="Preeti" pitchFamily="2" charset="0"/>
              </a:rPr>
              <a:t>/s </a:t>
            </a:r>
            <a:r>
              <a:rPr lang="en-US" b="1" dirty="0" err="1" smtClean="0">
                <a:latin typeface="Preeti" pitchFamily="2" charset="0"/>
              </a:rPr>
              <a:t>ckfËtf</a:t>
            </a:r>
            <a:r>
              <a:rPr lang="en-US" b="1" dirty="0" smtClean="0">
                <a:latin typeface="Preeti" pitchFamily="2" charset="0"/>
              </a:rPr>
              <a:t> -</a:t>
            </a:r>
            <a:r>
              <a:rPr lang="en-US" b="1" dirty="0" err="1" smtClean="0">
                <a:latin typeface="Preeti" pitchFamily="2" charset="0"/>
              </a:rPr>
              <a:t>sf</a:t>
            </a:r>
            <a:r>
              <a:rPr lang="en-US" b="1" dirty="0" smtClean="0">
                <a:latin typeface="Preeti" pitchFamily="2" charset="0"/>
              </a:rPr>
              <a:t>]8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latin typeface="Preeti" pitchFamily="2" charset="0"/>
              </a:rPr>
              <a:t>_ </a:t>
            </a:r>
          </a:p>
          <a:p>
            <a:r>
              <a:rPr lang="en-US" dirty="0" smtClean="0">
                <a:latin typeface="Preeti" pitchFamily="2" charset="0"/>
              </a:rPr>
              <a:t>:</a:t>
            </a:r>
            <a:r>
              <a:rPr lang="en-US" dirty="0" err="1" smtClean="0">
                <a:latin typeface="Preeti" pitchFamily="2" charset="0"/>
              </a:rPr>
              <a:t>gfo</a:t>
            </a:r>
            <a:r>
              <a:rPr lang="en-US" dirty="0" smtClean="0">
                <a:latin typeface="Preeti" pitchFamily="2" charset="0"/>
              </a:rPr>
              <a:t>', </a:t>
            </a:r>
            <a:r>
              <a:rPr lang="en-US" dirty="0" err="1" smtClean="0">
                <a:latin typeface="Preeti" pitchFamily="2" charset="0"/>
              </a:rPr>
              <a:t>df</a:t>
            </a:r>
            <a:r>
              <a:rPr lang="en-US" dirty="0" smtClean="0">
                <a:latin typeface="Preeti" pitchFamily="2" charset="0"/>
              </a:rPr>
              <a:t>+;k]</a:t>
            </a:r>
            <a:r>
              <a:rPr lang="en-US" dirty="0" err="1" smtClean="0">
                <a:latin typeface="Preeti" pitchFamily="2" charset="0"/>
              </a:rPr>
              <a:t>zL</a:t>
            </a:r>
            <a:r>
              <a:rPr lang="en-US" dirty="0" smtClean="0">
                <a:latin typeface="Preeti" pitchFamily="2" charset="0"/>
              </a:rPr>
              <a:t> / </a:t>
            </a:r>
            <a:r>
              <a:rPr lang="en-US" dirty="0" err="1" smtClean="0">
                <a:latin typeface="Preeti" pitchFamily="2" charset="0"/>
              </a:rPr>
              <a:t>hf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gL</a:t>
            </a:r>
            <a:r>
              <a:rPr lang="en-US" dirty="0" smtClean="0">
                <a:latin typeface="Preeti" pitchFamily="2" charset="0"/>
              </a:rPr>
              <a:t>{x¿ </a:t>
            </a:r>
            <a:r>
              <a:rPr lang="en-US" dirty="0" err="1" smtClean="0">
                <a:latin typeface="Preeti" pitchFamily="2" charset="0"/>
              </a:rPr>
              <a:t>tyf</a:t>
            </a:r>
            <a:r>
              <a:rPr lang="en-US" dirty="0" smtClean="0">
                <a:latin typeface="Preeti" pitchFamily="2" charset="0"/>
              </a:rPr>
              <a:t> x8\8Lsf] agfj6 </a:t>
            </a:r>
            <a:r>
              <a:rPr lang="en-US" dirty="0" err="1" smtClean="0">
                <a:latin typeface="Preeti" pitchFamily="2" charset="0"/>
              </a:rPr>
              <a:t>Pj</a:t>
            </a:r>
            <a:r>
              <a:rPr lang="en-US" dirty="0" smtClean="0">
                <a:latin typeface="Preeti" pitchFamily="2" charset="0"/>
              </a:rPr>
              <a:t>+ ;~</a:t>
            </a:r>
            <a:r>
              <a:rPr lang="en-US" dirty="0" err="1" smtClean="0">
                <a:latin typeface="Preeti" pitchFamily="2" charset="0"/>
              </a:rPr>
              <a:t>rfng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sfo</a:t>
            </a:r>
            <a:r>
              <a:rPr lang="en-US" dirty="0" smtClean="0">
                <a:latin typeface="Preeti" pitchFamily="2" charset="0"/>
              </a:rPr>
              <a:t>{</a:t>
            </a:r>
            <a:r>
              <a:rPr lang="en-US" dirty="0" err="1" smtClean="0">
                <a:latin typeface="Preeti" pitchFamily="2" charset="0"/>
              </a:rPr>
              <a:t>x¿df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] ;d:ofsf] 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/0faf6 </a:t>
            </a:r>
            <a:r>
              <a:rPr lang="en-US" dirty="0" err="1" smtClean="0">
                <a:latin typeface="Preeti" pitchFamily="2" charset="0"/>
              </a:rPr>
              <a:t>JolQmdf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zf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Ll</a:t>
            </a:r>
            <a:r>
              <a:rPr lang="en-US" dirty="0" smtClean="0">
                <a:latin typeface="Preeti" pitchFamily="2" charset="0"/>
              </a:rPr>
              <a:t>/s </a:t>
            </a:r>
            <a:r>
              <a:rPr lang="en-US" dirty="0" err="1" smtClean="0">
                <a:latin typeface="Preeti" pitchFamily="2" charset="0"/>
              </a:rPr>
              <a:t>cËx¿sf</a:t>
            </a:r>
            <a:r>
              <a:rPr lang="en-US" dirty="0" smtClean="0">
                <a:latin typeface="Preeti" pitchFamily="2" charset="0"/>
              </a:rPr>
              <a:t>] ;~</a:t>
            </a:r>
            <a:r>
              <a:rPr lang="en-US" dirty="0" err="1" smtClean="0">
                <a:latin typeface="Preeti" pitchFamily="2" charset="0"/>
              </a:rPr>
              <a:t>rfng</a:t>
            </a:r>
            <a:r>
              <a:rPr lang="en-US" dirty="0" smtClean="0">
                <a:latin typeface="Preeti" pitchFamily="2" charset="0"/>
              </a:rPr>
              <a:t>, </a:t>
            </a:r>
            <a:r>
              <a:rPr lang="en-US" dirty="0" err="1" smtClean="0">
                <a:latin typeface="Preeti" pitchFamily="2" charset="0"/>
              </a:rPr>
              <a:t>k|of</a:t>
            </a:r>
            <a:r>
              <a:rPr lang="en-US" dirty="0" smtClean="0">
                <a:latin typeface="Preeti" pitchFamily="2" charset="0"/>
              </a:rPr>
              <a:t>]u / lxF88'ndf </a:t>
            </a:r>
            <a:r>
              <a:rPr lang="en-US" dirty="0" err="1" smtClean="0">
                <a:latin typeface="Preeti" pitchFamily="2" charset="0"/>
              </a:rPr>
              <a:t>cfPsf</a:t>
            </a:r>
            <a:r>
              <a:rPr lang="en-US" dirty="0" smtClean="0">
                <a:latin typeface="Preeti" pitchFamily="2" charset="0"/>
              </a:rPr>
              <a:t>] ;d:of </a:t>
            </a:r>
            <a:r>
              <a:rPr lang="en-US" dirty="0" err="1" smtClean="0">
                <a:latin typeface="Preeti" pitchFamily="2" charset="0"/>
              </a:rPr>
              <a:t>zf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Ll</a:t>
            </a:r>
            <a:r>
              <a:rPr lang="en-US" dirty="0" smtClean="0">
                <a:latin typeface="Preeti" pitchFamily="2" charset="0"/>
              </a:rPr>
              <a:t>/s </a:t>
            </a:r>
            <a:r>
              <a:rPr lang="en-US" dirty="0" err="1" smtClean="0">
                <a:latin typeface="Preeti" pitchFamily="2" charset="0"/>
              </a:rPr>
              <a:t>ckfËtf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xf</a:t>
            </a:r>
            <a:r>
              <a:rPr lang="en-US" dirty="0" smtClean="0">
                <a:latin typeface="Preeti" pitchFamily="2" charset="0"/>
              </a:rPr>
              <a:t>] </a:t>
            </a:r>
          </a:p>
          <a:p>
            <a:r>
              <a:rPr lang="en-US" dirty="0" smtClean="0">
                <a:latin typeface="Preeti" pitchFamily="2" charset="0"/>
              </a:rPr>
              <a:t>z/L/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cË</a:t>
            </a:r>
            <a:r>
              <a:rPr lang="en-US" dirty="0" smtClean="0">
                <a:latin typeface="Preeti" pitchFamily="2" charset="0"/>
              </a:rPr>
              <a:t> h:t}M </a:t>
            </a:r>
            <a:r>
              <a:rPr lang="en-US" dirty="0" err="1" smtClean="0">
                <a:latin typeface="Preeti" pitchFamily="2" charset="0"/>
              </a:rPr>
              <a:t>xft÷v'§f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n'nf</a:t>
            </a:r>
            <a:r>
              <a:rPr lang="en-US" dirty="0" smtClean="0">
                <a:latin typeface="Preeti" pitchFamily="2" charset="0"/>
              </a:rPr>
              <a:t>] / ;</a:t>
            </a:r>
            <a:r>
              <a:rPr lang="en-US" dirty="0" err="1" smtClean="0">
                <a:latin typeface="Preeti" pitchFamily="2" charset="0"/>
              </a:rPr>
              <a:t>f+u</a:t>
            </a:r>
            <a:r>
              <a:rPr lang="en-US" dirty="0" smtClean="0">
                <a:latin typeface="Preeti" pitchFamily="2" charset="0"/>
              </a:rPr>
              <a:t>'/f]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], 5f]6f] 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c//f]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k"/f z/L/ </a:t>
            </a:r>
            <a:r>
              <a:rPr lang="en-US" dirty="0" err="1" smtClean="0">
                <a:latin typeface="Preeti" pitchFamily="2" charset="0"/>
              </a:rPr>
              <a:t>aflËPsf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</a:t>
            </a:r>
          </a:p>
          <a:p>
            <a:r>
              <a:rPr lang="en-US" dirty="0" err="1" smtClean="0">
                <a:latin typeface="Preeti" pitchFamily="2" charset="0"/>
              </a:rPr>
              <a:t>oL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s'g</a:t>
            </a:r>
            <a:r>
              <a:rPr lang="en-US" dirty="0" smtClean="0">
                <a:latin typeface="Preeti" pitchFamily="2" charset="0"/>
              </a:rPr>
              <a:t>} </a:t>
            </a:r>
            <a:r>
              <a:rPr lang="en-US" dirty="0" err="1" smtClean="0">
                <a:latin typeface="Preeti" pitchFamily="2" charset="0"/>
              </a:rPr>
              <a:t>c+udf</a:t>
            </a:r>
            <a:r>
              <a:rPr lang="en-US" dirty="0" smtClean="0">
                <a:latin typeface="Preeti" pitchFamily="2" charset="0"/>
              </a:rPr>
              <a:t> ;</a:t>
            </a:r>
            <a:r>
              <a:rPr lang="en-US" dirty="0" err="1" smtClean="0">
                <a:latin typeface="Preeti" pitchFamily="2" charset="0"/>
              </a:rPr>
              <a:t>fdfGo¿kn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sfd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ug</a:t>
            </a:r>
            <a:r>
              <a:rPr lang="en-US" dirty="0" smtClean="0">
                <a:latin typeface="Preeti" pitchFamily="2" charset="0"/>
              </a:rPr>
              <a:t>{ </a:t>
            </a:r>
            <a:r>
              <a:rPr lang="en-US" dirty="0" err="1" smtClean="0">
                <a:latin typeface="Preeti" pitchFamily="2" charset="0"/>
              </a:rPr>
              <a:t>gx'g</a:t>
            </a:r>
            <a:r>
              <a:rPr lang="en-US" dirty="0" smtClean="0">
                <a:latin typeface="Preeti" pitchFamily="2" charset="0"/>
              </a:rPr>
              <a:t>] u/L </a:t>
            </a:r>
            <a:r>
              <a:rPr lang="en-US" dirty="0" err="1" smtClean="0">
                <a:latin typeface="Preeti" pitchFamily="2" charset="0"/>
              </a:rPr>
              <a:t>s'g</a:t>
            </a:r>
            <a:r>
              <a:rPr lang="en-US" dirty="0" smtClean="0">
                <a:latin typeface="Preeti" pitchFamily="2" charset="0"/>
              </a:rPr>
              <a:t>} </a:t>
            </a:r>
            <a:r>
              <a:rPr lang="en-US" dirty="0" err="1" smtClean="0">
                <a:latin typeface="Preeti" pitchFamily="2" charset="0"/>
              </a:rPr>
              <a:t>lsl;dsf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ljrng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eP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zf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Ll</a:t>
            </a:r>
            <a:r>
              <a:rPr lang="en-US" dirty="0" smtClean="0">
                <a:latin typeface="Preeti" pitchFamily="2" charset="0"/>
              </a:rPr>
              <a:t>/s </a:t>
            </a:r>
            <a:r>
              <a:rPr lang="en-US" dirty="0" err="1" smtClean="0">
                <a:latin typeface="Preeti" pitchFamily="2" charset="0"/>
              </a:rPr>
              <a:t>ckfËtf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a'em</a:t>
            </a:r>
            <a:r>
              <a:rPr lang="en-US" dirty="0" smtClean="0">
                <a:latin typeface="Preeti" pitchFamily="2" charset="0"/>
              </a:rPr>
              <a:t>\g'k5{ . </a:t>
            </a:r>
          </a:p>
          <a:p>
            <a:pPr>
              <a:buNone/>
            </a:pPr>
            <a:r>
              <a:rPr lang="en-US" dirty="0" smtClean="0">
                <a:latin typeface="Preeti" pitchFamily="2" charset="0"/>
              </a:rPr>
              <a:t>		h:t} M </a:t>
            </a:r>
            <a:r>
              <a:rPr lang="en-US" dirty="0" err="1" smtClean="0">
                <a:latin typeface="Preeti" pitchFamily="2" charset="0"/>
              </a:rPr>
              <a:t>afn</a:t>
            </a:r>
            <a:r>
              <a:rPr lang="en-US" dirty="0" smtClean="0">
                <a:latin typeface="Preeti" pitchFamily="2" charset="0"/>
              </a:rPr>
              <a:t> kIf3ft -</a:t>
            </a:r>
            <a:r>
              <a:rPr lang="en-US" dirty="0" err="1" smtClean="0">
                <a:latin typeface="Preeti" pitchFamily="2" charset="0"/>
              </a:rPr>
              <a:t>kf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lnof</a:t>
            </a:r>
            <a:r>
              <a:rPr lang="en-US" dirty="0" smtClean="0">
                <a:latin typeface="Preeti" pitchFamily="2" charset="0"/>
              </a:rPr>
              <a:t>]_,</a:t>
            </a:r>
          </a:p>
          <a:p>
            <a:pPr>
              <a:buNone/>
            </a:pPr>
            <a:r>
              <a:rPr lang="en-US" dirty="0" smtClean="0">
                <a:latin typeface="Preeti" pitchFamily="2" charset="0"/>
              </a:rPr>
              <a:t>		</a:t>
            </a:r>
            <a:r>
              <a:rPr lang="en-US" dirty="0" err="1" smtClean="0">
                <a:latin typeface="Preeti" pitchFamily="2" charset="0"/>
              </a:rPr>
              <a:t>dl:tis</a:t>
            </a:r>
            <a:r>
              <a:rPr lang="en-US" dirty="0" smtClean="0">
                <a:latin typeface="Preeti" pitchFamily="2" charset="0"/>
              </a:rPr>
              <a:t> kIf3ft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(Cerebral Palsy)</a:t>
            </a:r>
            <a:r>
              <a:rPr lang="en-US" i="1" dirty="0" smtClean="0">
                <a:latin typeface="Preeti" pitchFamily="2" charset="0"/>
              </a:rPr>
              <a:t>, </a:t>
            </a:r>
          </a:p>
          <a:p>
            <a:pPr>
              <a:buNone/>
            </a:pPr>
            <a:r>
              <a:rPr lang="en-US" i="1" dirty="0" smtClean="0">
                <a:latin typeface="Preeti" pitchFamily="2" charset="0"/>
              </a:rPr>
              <a:t>		</a:t>
            </a:r>
            <a:r>
              <a:rPr lang="en-US" i="1" dirty="0" err="1" smtClean="0">
                <a:latin typeface="Preeti" pitchFamily="2" charset="0"/>
              </a:rPr>
              <a:t>zf</a:t>
            </a:r>
            <a:r>
              <a:rPr lang="en-US" i="1" dirty="0" smtClean="0">
                <a:latin typeface="Preeti" pitchFamily="2" charset="0"/>
              </a:rPr>
              <a:t>/</a:t>
            </a:r>
            <a:r>
              <a:rPr lang="en-US" i="1" dirty="0" err="1" smtClean="0">
                <a:latin typeface="Preeti" pitchFamily="2" charset="0"/>
              </a:rPr>
              <a:t>Ll</a:t>
            </a:r>
            <a:r>
              <a:rPr lang="en-US" i="1" dirty="0" smtClean="0">
                <a:latin typeface="Preeti" pitchFamily="2" charset="0"/>
              </a:rPr>
              <a:t>/s </a:t>
            </a:r>
            <a:r>
              <a:rPr lang="en-US" i="1" dirty="0" err="1" smtClean="0">
                <a:latin typeface="Preeti" pitchFamily="2" charset="0"/>
              </a:rPr>
              <a:t>cËljxLgtf</a:t>
            </a:r>
            <a:r>
              <a:rPr lang="en-US" i="1" dirty="0" smtClean="0">
                <a:latin typeface="Preeti" pitchFamily="2" charset="0"/>
              </a:rPr>
              <a:t>, </a:t>
            </a:r>
          </a:p>
          <a:p>
            <a:pPr>
              <a:buNone/>
            </a:pPr>
            <a:r>
              <a:rPr lang="en-US" i="1" dirty="0" smtClean="0">
                <a:latin typeface="Preeti" pitchFamily="2" charset="0"/>
              </a:rPr>
              <a:t>		s'i7/f]u,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l="9778" t="13535" r="67308" b="17214"/>
          <a:stretch/>
        </p:blipFill>
        <p:spPr bwMode="auto">
          <a:xfrm>
            <a:off x="8849288" y="1830390"/>
            <a:ext cx="2301312" cy="3413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Preeti" pitchFamily="2" charset="0"/>
              </a:rPr>
              <a:t>dxn</a:t>
            </a:r>
            <a:r>
              <a:rPr lang="en-US" dirty="0" smtClean="0">
                <a:latin typeface="Preeti" pitchFamily="2" charset="0"/>
              </a:rPr>
              <a:t> #! M==-</a:t>
            </a:r>
            <a:r>
              <a:rPr lang="en-US" dirty="0" err="1" smtClean="0">
                <a:latin typeface="Preeti" pitchFamily="2" charset="0"/>
              </a:rPr>
              <a:t>gfd</a:t>
            </a:r>
            <a:r>
              <a:rPr lang="en-US" dirty="0" smtClean="0">
                <a:latin typeface="Preeti" pitchFamily="2" charset="0"/>
              </a:rPr>
              <a:t>_== </a:t>
            </a:r>
            <a:r>
              <a:rPr lang="en-US" dirty="0" err="1" smtClean="0">
                <a:latin typeface="Preeti" pitchFamily="2" charset="0"/>
              </a:rPr>
              <a:t>nfO</a:t>
            </a:r>
            <a:r>
              <a:rPr lang="en-US" dirty="0" smtClean="0">
                <a:latin typeface="Preeti" pitchFamily="2" charset="0"/>
              </a:rPr>
              <a:t>{ s:tf] </a:t>
            </a:r>
            <a:r>
              <a:rPr lang="en-US" dirty="0" err="1" smtClean="0">
                <a:latin typeface="Preeti" pitchFamily="2" charset="0"/>
              </a:rPr>
              <a:t>k|sf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ckf</a:t>
            </a:r>
            <a:r>
              <a:rPr lang="en-US" b="1" dirty="0" err="1" smtClean="0">
                <a:latin typeface="Preeti" pitchFamily="2" charset="0"/>
              </a:rPr>
              <a:t>Ëtf</a:t>
            </a:r>
            <a:r>
              <a:rPr lang="en-US" b="1" dirty="0" smtClean="0">
                <a:latin typeface="Preeti" pitchFamily="2" charset="0"/>
              </a:rPr>
              <a:t> 5 &lt;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5640"/>
            <a:ext cx="3454400" cy="1233759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Preeti" pitchFamily="2" charset="0"/>
              </a:rPr>
              <a:t>zf</a:t>
            </a:r>
            <a:r>
              <a:rPr lang="en-US" b="1" dirty="0" smtClean="0">
                <a:latin typeface="Preeti" pitchFamily="2" charset="0"/>
              </a:rPr>
              <a:t>/</a:t>
            </a:r>
            <a:r>
              <a:rPr lang="en-US" b="1" dirty="0" err="1" smtClean="0">
                <a:latin typeface="Preeti" pitchFamily="2" charset="0"/>
              </a:rPr>
              <a:t>Ll</a:t>
            </a:r>
            <a:r>
              <a:rPr lang="en-US" b="1" dirty="0" smtClean="0">
                <a:latin typeface="Preeti" pitchFamily="2" charset="0"/>
              </a:rPr>
              <a:t>/s </a:t>
            </a:r>
            <a:r>
              <a:rPr lang="en-US" b="1" dirty="0" err="1" smtClean="0">
                <a:latin typeface="Preeti" pitchFamily="2" charset="0"/>
              </a:rPr>
              <a:t>ckfËtf</a:t>
            </a:r>
            <a:r>
              <a:rPr lang="en-US" b="1" dirty="0" smtClean="0">
                <a:latin typeface="Preeti" pitchFamily="2" charset="0"/>
              </a:rPr>
              <a:t> -</a:t>
            </a:r>
            <a:r>
              <a:rPr lang="en-US" b="1" dirty="0" err="1" smtClean="0">
                <a:latin typeface="Preeti" pitchFamily="2" charset="0"/>
              </a:rPr>
              <a:t>sf</a:t>
            </a:r>
            <a:r>
              <a:rPr lang="en-US" b="1" dirty="0" smtClean="0">
                <a:latin typeface="Preeti" pitchFamily="2" charset="0"/>
              </a:rPr>
              <a:t>]8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latin typeface="Preeti" pitchFamily="2" charset="0"/>
              </a:rPr>
              <a:t>_</a:t>
            </a:r>
          </a:p>
          <a:p>
            <a:pPr>
              <a:buNone/>
            </a:pPr>
            <a:r>
              <a:rPr lang="en-US" b="1" dirty="0" smtClean="0">
                <a:latin typeface="Preeti" pitchFamily="2" charset="0"/>
              </a:rPr>
              <a:t>     </a:t>
            </a:r>
            <a:r>
              <a:rPr lang="en-US" b="1" dirty="0" err="1" smtClean="0">
                <a:latin typeface="Preeti" pitchFamily="2" charset="0"/>
              </a:rPr>
              <a:t>pbfx</a:t>
            </a:r>
            <a:r>
              <a:rPr lang="en-US" b="1" dirty="0" smtClean="0">
                <a:latin typeface="Preeti" pitchFamily="2" charset="0"/>
              </a:rPr>
              <a:t>/0f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8713" y="2114550"/>
            <a:ext cx="23145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1313" y="2185988"/>
            <a:ext cx="28479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0" y="2784475"/>
            <a:ext cx="35814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Preeti" pitchFamily="2" charset="0"/>
              </a:rPr>
              <a:t>dxn</a:t>
            </a:r>
            <a:r>
              <a:rPr lang="en-US" dirty="0" smtClean="0">
                <a:latin typeface="Preeti" pitchFamily="2" charset="0"/>
              </a:rPr>
              <a:t> #! M==-</a:t>
            </a:r>
            <a:r>
              <a:rPr lang="en-US" dirty="0" err="1" smtClean="0">
                <a:latin typeface="Preeti" pitchFamily="2" charset="0"/>
              </a:rPr>
              <a:t>gfd</a:t>
            </a:r>
            <a:r>
              <a:rPr lang="en-US" dirty="0" smtClean="0">
                <a:latin typeface="Preeti" pitchFamily="2" charset="0"/>
              </a:rPr>
              <a:t>_== </a:t>
            </a:r>
            <a:r>
              <a:rPr lang="en-US" dirty="0" err="1" smtClean="0">
                <a:latin typeface="Preeti" pitchFamily="2" charset="0"/>
              </a:rPr>
              <a:t>nfO</a:t>
            </a:r>
            <a:r>
              <a:rPr lang="en-US" dirty="0" smtClean="0">
                <a:latin typeface="Preeti" pitchFamily="2" charset="0"/>
              </a:rPr>
              <a:t>{ s:tf] </a:t>
            </a:r>
            <a:r>
              <a:rPr lang="en-US" dirty="0" err="1" smtClean="0">
                <a:latin typeface="Preeti" pitchFamily="2" charset="0"/>
              </a:rPr>
              <a:t>k|sf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ckf</a:t>
            </a:r>
            <a:r>
              <a:rPr lang="en-US" b="1" dirty="0" err="1" smtClean="0">
                <a:latin typeface="Preeti" pitchFamily="2" charset="0"/>
              </a:rPr>
              <a:t>Ëtf</a:t>
            </a:r>
            <a:r>
              <a:rPr lang="en-US" b="1" dirty="0" smtClean="0">
                <a:latin typeface="Preeti" pitchFamily="2" charset="0"/>
              </a:rPr>
              <a:t> 5 &lt;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5640"/>
            <a:ext cx="7264400" cy="5164719"/>
          </a:xfrm>
        </p:spPr>
        <p:txBody>
          <a:bodyPr/>
          <a:lstStyle/>
          <a:p>
            <a:pPr>
              <a:buNone/>
            </a:pPr>
            <a:r>
              <a:rPr lang="en-US" i="1" dirty="0" smtClean="0">
                <a:latin typeface="Preeti" pitchFamily="2" charset="0"/>
              </a:rPr>
              <a:t>		</a:t>
            </a:r>
            <a:r>
              <a:rPr lang="en-US" i="1" dirty="0" err="1" smtClean="0">
                <a:latin typeface="Preeti" pitchFamily="2" charset="0"/>
              </a:rPr>
              <a:t>df</a:t>
            </a:r>
            <a:r>
              <a:rPr lang="en-US" i="1" dirty="0" smtClean="0">
                <a:latin typeface="Preeti" pitchFamily="2" charset="0"/>
              </a:rPr>
              <a:t>+;k]</a:t>
            </a:r>
            <a:r>
              <a:rPr lang="en-US" i="1" dirty="0" err="1" smtClean="0">
                <a:latin typeface="Preeti" pitchFamily="2" charset="0"/>
              </a:rPr>
              <a:t>zL</a:t>
            </a:r>
            <a:r>
              <a:rPr lang="en-US" i="1" dirty="0" smtClean="0">
                <a:latin typeface="Preeti" pitchFamily="2" charset="0"/>
              </a:rPr>
              <a:t> </a:t>
            </a:r>
            <a:r>
              <a:rPr lang="en-US" i="1" dirty="0" err="1" smtClean="0">
                <a:latin typeface="Preeti" pitchFamily="2" charset="0"/>
              </a:rPr>
              <a:t>ljrng</a:t>
            </a:r>
            <a:r>
              <a:rPr lang="en-US" i="1" dirty="0" smtClean="0">
                <a:latin typeface="Preeti" pitchFamily="2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(Muscular Dystrophy)</a:t>
            </a:r>
            <a:r>
              <a:rPr lang="en-US" i="1" dirty="0" smtClean="0">
                <a:latin typeface="Preeti" pitchFamily="2" charset="0"/>
              </a:rPr>
              <a:t>, </a:t>
            </a:r>
          </a:p>
          <a:p>
            <a:pPr>
              <a:buNone/>
            </a:pPr>
            <a:r>
              <a:rPr lang="en-US" i="1" dirty="0" smtClean="0">
                <a:latin typeface="Preeti" pitchFamily="2" charset="0"/>
              </a:rPr>
              <a:t>		</a:t>
            </a:r>
            <a:r>
              <a:rPr lang="en-US" i="1" dirty="0" err="1" smtClean="0">
                <a:latin typeface="Preeti" pitchFamily="2" charset="0"/>
              </a:rPr>
              <a:t>hf</a:t>
            </a:r>
            <a:r>
              <a:rPr lang="en-US" i="1" dirty="0" smtClean="0">
                <a:latin typeface="Preeti" pitchFamily="2" charset="0"/>
              </a:rPr>
              <a:t>]</a:t>
            </a:r>
            <a:r>
              <a:rPr lang="en-US" i="1" dirty="0" err="1" smtClean="0">
                <a:latin typeface="Preeti" pitchFamily="2" charset="0"/>
              </a:rPr>
              <a:t>gL</a:t>
            </a:r>
            <a:r>
              <a:rPr lang="en-US" i="1" dirty="0" smtClean="0">
                <a:latin typeface="Preeti" pitchFamily="2" charset="0"/>
              </a:rPr>
              <a:t>{ / d]¿b08;DaGwL :</a:t>
            </a:r>
            <a:r>
              <a:rPr lang="en-US" i="1" dirty="0" err="1" smtClean="0">
                <a:latin typeface="Preeti" pitchFamily="2" charset="0"/>
              </a:rPr>
              <a:t>yfoL</a:t>
            </a:r>
            <a:r>
              <a:rPr lang="en-US" i="1" dirty="0" smtClean="0">
                <a:latin typeface="Preeti" pitchFamily="2" charset="0"/>
              </a:rPr>
              <a:t> ;d:of, </a:t>
            </a:r>
          </a:p>
          <a:p>
            <a:pPr>
              <a:buNone/>
            </a:pPr>
            <a:r>
              <a:rPr lang="en-US" i="1" dirty="0" smtClean="0">
                <a:latin typeface="Preeti" pitchFamily="2" charset="0"/>
              </a:rPr>
              <a:t>		</a:t>
            </a:r>
            <a:r>
              <a:rPr lang="en-US" i="1" dirty="0" err="1" smtClean="0">
                <a:latin typeface="Preeti" pitchFamily="2" charset="0"/>
              </a:rPr>
              <a:t>Sna</a:t>
            </a:r>
            <a:r>
              <a:rPr lang="en-US" i="1" dirty="0" smtClean="0">
                <a:latin typeface="Preeti" pitchFamily="2" charset="0"/>
              </a:rPr>
              <a:t> lkm6 -k}</a:t>
            </a:r>
            <a:r>
              <a:rPr lang="en-US" i="1" dirty="0" err="1" smtClean="0">
                <a:latin typeface="Preeti" pitchFamily="2" charset="0"/>
              </a:rPr>
              <a:t>tfnf</a:t>
            </a:r>
            <a:r>
              <a:rPr lang="en-US" i="1" dirty="0" smtClean="0">
                <a:latin typeface="Preeti" pitchFamily="2" charset="0"/>
              </a:rPr>
              <a:t> </a:t>
            </a:r>
            <a:r>
              <a:rPr lang="en-US" i="1" dirty="0" err="1" smtClean="0">
                <a:latin typeface="Preeti" pitchFamily="2" charset="0"/>
              </a:rPr>
              <a:t>kms</a:t>
            </a:r>
            <a:r>
              <a:rPr lang="en-US" i="1" dirty="0" smtClean="0">
                <a:latin typeface="Preeti" pitchFamily="2" charset="0"/>
              </a:rPr>
              <a:t>]{</a:t>
            </a:r>
            <a:r>
              <a:rPr lang="en-US" i="1" dirty="0" err="1" smtClean="0">
                <a:latin typeface="Preeti" pitchFamily="2" charset="0"/>
              </a:rPr>
              <a:t>sf</a:t>
            </a:r>
            <a:r>
              <a:rPr lang="en-US" i="1" dirty="0" smtClean="0">
                <a:latin typeface="Preeti" pitchFamily="2" charset="0"/>
              </a:rPr>
              <a:t>]_,</a:t>
            </a:r>
          </a:p>
          <a:p>
            <a:pPr>
              <a:buNone/>
            </a:pPr>
            <a:r>
              <a:rPr lang="en-US" i="1" dirty="0" smtClean="0">
                <a:latin typeface="Preeti" pitchFamily="2" charset="0"/>
              </a:rPr>
              <a:t>		l/s]6\;, </a:t>
            </a:r>
          </a:p>
          <a:p>
            <a:r>
              <a:rPr lang="en-US" i="1" dirty="0" smtClean="0">
                <a:latin typeface="Preeti" pitchFamily="2" charset="0"/>
              </a:rPr>
              <a:t>x8\8L;DaGwL ;d:ofsf </a:t>
            </a:r>
            <a:r>
              <a:rPr lang="en-US" i="1" dirty="0" err="1" smtClean="0">
                <a:latin typeface="Preeti" pitchFamily="2" charset="0"/>
              </a:rPr>
              <a:t>sf</a:t>
            </a:r>
            <a:r>
              <a:rPr lang="en-US" i="1" dirty="0" smtClean="0">
                <a:latin typeface="Preeti" pitchFamily="2" charset="0"/>
              </a:rPr>
              <a:t>/0f </a:t>
            </a:r>
            <a:r>
              <a:rPr lang="en-US" i="1" dirty="0" err="1" smtClean="0">
                <a:latin typeface="Preeti" pitchFamily="2" charset="0"/>
              </a:rPr>
              <a:t>pTkGg</a:t>
            </a:r>
            <a:r>
              <a:rPr lang="en-US" i="1" dirty="0" smtClean="0">
                <a:latin typeface="Preeti" pitchFamily="2" charset="0"/>
              </a:rPr>
              <a:t> </a:t>
            </a:r>
            <a:r>
              <a:rPr lang="en-US" i="1" dirty="0" err="1" smtClean="0">
                <a:latin typeface="Preeti" pitchFamily="2" charset="0"/>
              </a:rPr>
              <a:t>czQmtf</a:t>
            </a:r>
            <a:r>
              <a:rPr lang="en-US" i="1" dirty="0" smtClean="0">
                <a:latin typeface="Preeti" pitchFamily="2" charset="0"/>
              </a:rPr>
              <a:t> </a:t>
            </a:r>
            <a:r>
              <a:rPr lang="en-US" i="1" dirty="0" err="1" smtClean="0">
                <a:latin typeface="Preeti" pitchFamily="2" charset="0"/>
              </a:rPr>
              <a:t>OToflb</a:t>
            </a:r>
            <a:r>
              <a:rPr lang="en-US" i="1" dirty="0" smtClean="0">
                <a:latin typeface="Preeti" pitchFamily="2" charset="0"/>
              </a:rPr>
              <a:t> </a:t>
            </a:r>
            <a:r>
              <a:rPr lang="en-US" i="1" dirty="0" err="1" smtClean="0">
                <a:latin typeface="Preeti" pitchFamily="2" charset="0"/>
              </a:rPr>
              <a:t>zf</a:t>
            </a:r>
            <a:r>
              <a:rPr lang="en-US" i="1" dirty="0" smtClean="0">
                <a:latin typeface="Preeti" pitchFamily="2" charset="0"/>
              </a:rPr>
              <a:t>/</a:t>
            </a:r>
            <a:r>
              <a:rPr lang="en-US" i="1" dirty="0" err="1" smtClean="0">
                <a:latin typeface="Preeti" pitchFamily="2" charset="0"/>
              </a:rPr>
              <a:t>Ll</a:t>
            </a:r>
            <a:r>
              <a:rPr lang="en-US" i="1" dirty="0" smtClean="0">
                <a:latin typeface="Preeti" pitchFamily="2" charset="0"/>
              </a:rPr>
              <a:t>/s </a:t>
            </a:r>
            <a:r>
              <a:rPr lang="en-US" i="1" dirty="0" err="1" smtClean="0">
                <a:latin typeface="Preeti" pitchFamily="2" charset="0"/>
              </a:rPr>
              <a:t>ckfËtf</a:t>
            </a:r>
            <a:r>
              <a:rPr lang="en-US" i="1" dirty="0" smtClean="0">
                <a:latin typeface="Preeti" pitchFamily="2" charset="0"/>
              </a:rPr>
              <a:t> </a:t>
            </a:r>
            <a:r>
              <a:rPr lang="en-US" i="1" dirty="0" err="1" smtClean="0">
                <a:latin typeface="Preeti" pitchFamily="2" charset="0"/>
              </a:rPr>
              <a:t>xf</a:t>
            </a:r>
            <a:r>
              <a:rPr lang="en-US" i="1" dirty="0" smtClean="0">
                <a:latin typeface="Preeti" pitchFamily="2" charset="0"/>
              </a:rPr>
              <a:t>] . </a:t>
            </a:r>
          </a:p>
          <a:p>
            <a:r>
              <a:rPr lang="en-US" i="1" dirty="0" err="1" smtClean="0">
                <a:latin typeface="Preeti" pitchFamily="2" charset="0"/>
              </a:rPr>
              <a:t>xf</a:t>
            </a:r>
            <a:r>
              <a:rPr lang="en-US" i="1" dirty="0" smtClean="0">
                <a:latin typeface="Preeti" pitchFamily="2" charset="0"/>
              </a:rPr>
              <a:t>]</a:t>
            </a:r>
            <a:r>
              <a:rPr lang="en-US" i="1" dirty="0" err="1" smtClean="0">
                <a:latin typeface="Preeti" pitchFamily="2" charset="0"/>
              </a:rPr>
              <a:t>rf</a:t>
            </a:r>
            <a:r>
              <a:rPr lang="en-US" i="1" dirty="0" smtClean="0">
                <a:latin typeface="Preeti" pitchFamily="2" charset="0"/>
              </a:rPr>
              <a:t> k'8\</a:t>
            </a:r>
            <a:r>
              <a:rPr lang="en-US" i="1" dirty="0" err="1" smtClean="0">
                <a:latin typeface="Preeti" pitchFamily="2" charset="0"/>
              </a:rPr>
              <a:t>sfx</a:t>
            </a:r>
            <a:r>
              <a:rPr lang="en-US" i="1" dirty="0" smtClean="0">
                <a:latin typeface="Preeti" pitchFamily="2" charset="0"/>
              </a:rPr>
              <a:t>¿ </a:t>
            </a:r>
            <a:r>
              <a:rPr lang="en-US" i="1" dirty="0" err="1" smtClean="0">
                <a:latin typeface="Preeti" pitchFamily="2" charset="0"/>
              </a:rPr>
              <a:t>klg</a:t>
            </a:r>
            <a:r>
              <a:rPr lang="en-US" i="1" dirty="0" smtClean="0">
                <a:latin typeface="Preeti" pitchFamily="2" charset="0"/>
              </a:rPr>
              <a:t> </a:t>
            </a:r>
            <a:r>
              <a:rPr lang="en-US" i="1" dirty="0" err="1" smtClean="0">
                <a:latin typeface="Preeti" pitchFamily="2" charset="0"/>
              </a:rPr>
              <a:t>zf</a:t>
            </a:r>
            <a:r>
              <a:rPr lang="en-US" i="1" dirty="0" smtClean="0">
                <a:latin typeface="Preeti" pitchFamily="2" charset="0"/>
              </a:rPr>
              <a:t>/</a:t>
            </a:r>
            <a:r>
              <a:rPr lang="en-US" i="1" dirty="0" err="1" smtClean="0">
                <a:latin typeface="Preeti" pitchFamily="2" charset="0"/>
              </a:rPr>
              <a:t>Ll</a:t>
            </a:r>
            <a:r>
              <a:rPr lang="en-US" i="1" dirty="0" smtClean="0">
                <a:latin typeface="Preeti" pitchFamily="2" charset="0"/>
              </a:rPr>
              <a:t>/s </a:t>
            </a:r>
            <a:r>
              <a:rPr lang="en-US" i="1" dirty="0" err="1" smtClean="0">
                <a:latin typeface="Preeti" pitchFamily="2" charset="0"/>
              </a:rPr>
              <a:t>ckfËtfcGtu</a:t>
            </a:r>
            <a:r>
              <a:rPr lang="en-US" i="1" dirty="0" smtClean="0">
                <a:latin typeface="Preeti" pitchFamily="2" charset="0"/>
              </a:rPr>
              <a:t>{t kb{5g\ . </a:t>
            </a:r>
          </a:p>
          <a:p>
            <a:r>
              <a:rPr lang="en-US" i="1" dirty="0" err="1" smtClean="0">
                <a:latin typeface="Preeti" pitchFamily="2" charset="0"/>
              </a:rPr>
              <a:t>olb</a:t>
            </a:r>
            <a:r>
              <a:rPr lang="en-US" i="1" dirty="0" smtClean="0">
                <a:latin typeface="Preeti" pitchFamily="2" charset="0"/>
              </a:rPr>
              <a:t> </a:t>
            </a:r>
            <a:r>
              <a:rPr lang="en-US" i="1" dirty="0" err="1" smtClean="0">
                <a:latin typeface="Preeti" pitchFamily="2" charset="0"/>
              </a:rPr>
              <a:t>dfly</a:t>
            </a:r>
            <a:r>
              <a:rPr lang="en-US" i="1" dirty="0" smtClean="0">
                <a:latin typeface="Preeti" pitchFamily="2" charset="0"/>
              </a:rPr>
              <a:t> </a:t>
            </a:r>
            <a:r>
              <a:rPr lang="en-US" i="1" dirty="0" err="1" smtClean="0">
                <a:latin typeface="Preeti" pitchFamily="2" charset="0"/>
              </a:rPr>
              <a:t>plNnlvt</a:t>
            </a:r>
            <a:r>
              <a:rPr lang="en-US" i="1" dirty="0" smtClean="0">
                <a:latin typeface="Preeti" pitchFamily="2" charset="0"/>
              </a:rPr>
              <a:t> </a:t>
            </a:r>
            <a:r>
              <a:rPr lang="en-US" i="1" dirty="0" err="1" smtClean="0">
                <a:latin typeface="Preeti" pitchFamily="2" charset="0"/>
              </a:rPr>
              <a:t>s'g</a:t>
            </a:r>
            <a:r>
              <a:rPr lang="en-US" i="1" dirty="0" smtClean="0">
                <a:latin typeface="Preeti" pitchFamily="2" charset="0"/>
              </a:rPr>
              <a:t>} </a:t>
            </a:r>
            <a:r>
              <a:rPr lang="en-US" i="1" dirty="0" err="1" smtClean="0">
                <a:latin typeface="Preeti" pitchFamily="2" charset="0"/>
              </a:rPr>
              <a:t>zf</a:t>
            </a:r>
            <a:r>
              <a:rPr lang="en-US" i="1" dirty="0" smtClean="0">
                <a:latin typeface="Preeti" pitchFamily="2" charset="0"/>
              </a:rPr>
              <a:t>/</a:t>
            </a:r>
            <a:r>
              <a:rPr lang="en-US" i="1" dirty="0" err="1" smtClean="0">
                <a:latin typeface="Preeti" pitchFamily="2" charset="0"/>
              </a:rPr>
              <a:t>Ll</a:t>
            </a:r>
            <a:r>
              <a:rPr lang="en-US" i="1" dirty="0" smtClean="0">
                <a:latin typeface="Preeti" pitchFamily="2" charset="0"/>
              </a:rPr>
              <a:t>/</a:t>
            </a:r>
            <a:r>
              <a:rPr lang="en-US" i="1" dirty="0" err="1" smtClean="0">
                <a:latin typeface="Preeti" pitchFamily="2" charset="0"/>
              </a:rPr>
              <a:t>s¿kdf</a:t>
            </a:r>
            <a:r>
              <a:rPr lang="en-US" i="1" dirty="0" smtClean="0">
                <a:latin typeface="Preeti" pitchFamily="2" charset="0"/>
              </a:rPr>
              <a:t> </a:t>
            </a:r>
            <a:r>
              <a:rPr lang="en-US" i="1" dirty="0" err="1" smtClean="0">
                <a:latin typeface="Preeti" pitchFamily="2" charset="0"/>
              </a:rPr>
              <a:t>ckfËtf</a:t>
            </a:r>
            <a:r>
              <a:rPr lang="en-US" i="1" dirty="0" smtClean="0">
                <a:latin typeface="Preeti" pitchFamily="2" charset="0"/>
              </a:rPr>
              <a:t> </a:t>
            </a:r>
            <a:r>
              <a:rPr lang="en-US" i="1" dirty="0" err="1" smtClean="0">
                <a:latin typeface="Preeti" pitchFamily="2" charset="0"/>
              </a:rPr>
              <a:t>ePsf</a:t>
            </a:r>
            <a:r>
              <a:rPr lang="en-US" i="1" dirty="0" smtClean="0">
                <a:latin typeface="Preeti" pitchFamily="2" charset="0"/>
              </a:rPr>
              <a:t> </a:t>
            </a:r>
            <a:r>
              <a:rPr lang="en-US" i="1" dirty="0" err="1" smtClean="0">
                <a:latin typeface="Preeti" pitchFamily="2" charset="0"/>
              </a:rPr>
              <a:t>JolQm</a:t>
            </a:r>
            <a:r>
              <a:rPr lang="en-US" i="1" dirty="0" smtClean="0">
                <a:latin typeface="Preeti" pitchFamily="2" charset="0"/>
              </a:rPr>
              <a:t> </a:t>
            </a:r>
            <a:r>
              <a:rPr lang="en-US" i="1" dirty="0" err="1" smtClean="0">
                <a:latin typeface="Preeti" pitchFamily="2" charset="0"/>
              </a:rPr>
              <a:t>eP</a:t>
            </a:r>
            <a:r>
              <a:rPr lang="en-US" i="1" dirty="0" smtClean="0">
                <a:latin typeface="Preeti" pitchFamily="2" charset="0"/>
              </a:rPr>
              <a:t> </a:t>
            </a:r>
            <a:r>
              <a:rPr lang="en-US" i="1" dirty="0" err="1" smtClean="0">
                <a:latin typeface="Preeti" pitchFamily="2" charset="0"/>
              </a:rPr>
              <a:t>sf</a:t>
            </a:r>
            <a:r>
              <a:rPr lang="en-US" i="1" dirty="0" smtClean="0">
                <a:latin typeface="Preeti" pitchFamily="2" charset="0"/>
              </a:rPr>
              <a:t>]8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Preeti" pitchFamily="2" charset="0"/>
              </a:rPr>
              <a:t> n]Vg'k5{ . </a:t>
            </a:r>
            <a:endParaRPr lang="en-US" dirty="0" smtClean="0">
              <a:latin typeface="Preeti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8" r="22064" b="6250"/>
          <a:stretch>
            <a:fillRect/>
          </a:stretch>
        </p:blipFill>
        <p:spPr bwMode="auto">
          <a:xfrm>
            <a:off x="8441507" y="4637296"/>
            <a:ext cx="3156473" cy="16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4" r="798" b="25926"/>
          <a:stretch>
            <a:fillRect/>
          </a:stretch>
        </p:blipFill>
        <p:spPr bwMode="auto">
          <a:xfrm>
            <a:off x="8110557" y="2400299"/>
            <a:ext cx="3472324" cy="157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Preeti" pitchFamily="2" charset="0"/>
              </a:rPr>
              <a:t>dxn</a:t>
            </a:r>
            <a:r>
              <a:rPr lang="en-US" dirty="0" smtClean="0">
                <a:latin typeface="Preeti" pitchFamily="2" charset="0"/>
              </a:rPr>
              <a:t> #! M==-</a:t>
            </a:r>
            <a:r>
              <a:rPr lang="en-US" dirty="0" err="1" smtClean="0">
                <a:latin typeface="Preeti" pitchFamily="2" charset="0"/>
              </a:rPr>
              <a:t>gfd</a:t>
            </a:r>
            <a:r>
              <a:rPr lang="en-US" dirty="0" smtClean="0">
                <a:latin typeface="Preeti" pitchFamily="2" charset="0"/>
              </a:rPr>
              <a:t>_== </a:t>
            </a:r>
            <a:r>
              <a:rPr lang="en-US" dirty="0" err="1" smtClean="0">
                <a:latin typeface="Preeti" pitchFamily="2" charset="0"/>
              </a:rPr>
              <a:t>nfO</a:t>
            </a:r>
            <a:r>
              <a:rPr lang="en-US" dirty="0" smtClean="0">
                <a:latin typeface="Preeti" pitchFamily="2" charset="0"/>
              </a:rPr>
              <a:t>{ s:tf] </a:t>
            </a:r>
            <a:r>
              <a:rPr lang="en-US" dirty="0" err="1" smtClean="0">
                <a:latin typeface="Preeti" pitchFamily="2" charset="0"/>
              </a:rPr>
              <a:t>k|sf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ckf</a:t>
            </a:r>
            <a:r>
              <a:rPr lang="en-US" b="1" dirty="0" err="1" smtClean="0">
                <a:latin typeface="Preeti" pitchFamily="2" charset="0"/>
              </a:rPr>
              <a:t>Ëtf</a:t>
            </a:r>
            <a:r>
              <a:rPr lang="en-US" b="1" dirty="0" smtClean="0">
                <a:latin typeface="Preeti" pitchFamily="2" charset="0"/>
              </a:rPr>
              <a:t> 5 &lt;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693281"/>
            <a:ext cx="7747000" cy="5164719"/>
          </a:xfrm>
        </p:spPr>
        <p:txBody>
          <a:bodyPr/>
          <a:lstStyle/>
          <a:p>
            <a:r>
              <a:rPr lang="en-US" dirty="0" err="1" smtClean="0">
                <a:latin typeface="Preeti" pitchFamily="2" charset="0"/>
              </a:rPr>
              <a:t>alx</a:t>
            </a:r>
            <a:r>
              <a:rPr lang="en-US" dirty="0" smtClean="0">
                <a:latin typeface="Preeti" pitchFamily="2" charset="0"/>
              </a:rPr>
              <a:t>/f -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]8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Preeti" pitchFamily="2" charset="0"/>
              </a:rPr>
              <a:t>_ </a:t>
            </a:r>
          </a:p>
          <a:p>
            <a:r>
              <a:rPr lang="en-US" dirty="0" err="1" smtClean="0">
                <a:latin typeface="Preeti" pitchFamily="2" charset="0"/>
              </a:rPr>
              <a:t>g;'Gg</a:t>
            </a:r>
            <a:r>
              <a:rPr lang="en-US" dirty="0" smtClean="0">
                <a:latin typeface="Preeti" pitchFamily="2" charset="0"/>
              </a:rPr>
              <a:t>], c:ki6 </a:t>
            </a:r>
            <a:r>
              <a:rPr lang="en-US" dirty="0" err="1" smtClean="0">
                <a:latin typeface="Preeti" pitchFamily="2" charset="0"/>
              </a:rPr>
              <a:t>af</a:t>
            </a:r>
            <a:r>
              <a:rPr lang="en-US" dirty="0" smtClean="0">
                <a:latin typeface="Preeti" pitchFamily="2" charset="0"/>
              </a:rPr>
              <a:t>]Ng] 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af</a:t>
            </a:r>
            <a:r>
              <a:rPr lang="en-US" dirty="0" smtClean="0">
                <a:latin typeface="Preeti" pitchFamily="2" charset="0"/>
              </a:rPr>
              <a:t>]Ng </a:t>
            </a:r>
            <a:r>
              <a:rPr lang="en-US" dirty="0" err="1" smtClean="0">
                <a:latin typeface="Preeti" pitchFamily="2" charset="0"/>
              </a:rPr>
              <a:t>g;Sg</a:t>
            </a:r>
            <a:r>
              <a:rPr lang="en-US" dirty="0" smtClean="0">
                <a:latin typeface="Preeti" pitchFamily="2" charset="0"/>
              </a:rPr>
              <a:t>] / ;+</a:t>
            </a:r>
            <a:r>
              <a:rPr lang="en-US" dirty="0" err="1" smtClean="0">
                <a:latin typeface="Preeti" pitchFamily="2" charset="0"/>
              </a:rPr>
              <a:t>rf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nflu</a:t>
            </a:r>
            <a:r>
              <a:rPr lang="en-US" dirty="0" smtClean="0">
                <a:latin typeface="Preeti" pitchFamily="2" charset="0"/>
              </a:rPr>
              <a:t> ;</a:t>
            </a:r>
            <a:r>
              <a:rPr lang="en-US" dirty="0" err="1" smtClean="0">
                <a:latin typeface="Preeti" pitchFamily="2" charset="0"/>
              </a:rPr>
              <a:t>f+s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lts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efiff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k|of</a:t>
            </a:r>
            <a:r>
              <a:rPr lang="en-US" dirty="0" smtClean="0">
                <a:latin typeface="Preeti" pitchFamily="2" charset="0"/>
              </a:rPr>
              <a:t>]u </a:t>
            </a:r>
            <a:r>
              <a:rPr lang="en-US" dirty="0" err="1" smtClean="0">
                <a:latin typeface="Preeti" pitchFamily="2" charset="0"/>
              </a:rPr>
              <a:t>ug</a:t>
            </a:r>
            <a:r>
              <a:rPr lang="en-US" dirty="0" smtClean="0">
                <a:latin typeface="Preeti" pitchFamily="2" charset="0"/>
              </a:rPr>
              <a:t>'{kg]{ </a:t>
            </a:r>
            <a:r>
              <a:rPr lang="en-US" dirty="0" err="1" smtClean="0">
                <a:latin typeface="Preeti" pitchFamily="2" charset="0"/>
              </a:rPr>
              <a:t>JolQm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alx</a:t>
            </a:r>
            <a:r>
              <a:rPr lang="en-US" dirty="0" smtClean="0">
                <a:latin typeface="Preeti" pitchFamily="2" charset="0"/>
              </a:rPr>
              <a:t>/f </a:t>
            </a:r>
            <a:r>
              <a:rPr lang="en-US" dirty="0" err="1" smtClean="0">
                <a:latin typeface="Preeti" pitchFamily="2" charset="0"/>
              </a:rPr>
              <a:t>xf</a:t>
            </a:r>
            <a:r>
              <a:rPr lang="en-US" dirty="0" smtClean="0">
                <a:latin typeface="Preeti" pitchFamily="2" charset="0"/>
              </a:rPr>
              <a:t>] . </a:t>
            </a:r>
          </a:p>
          <a:p>
            <a:r>
              <a:rPr lang="en-US" dirty="0" smtClean="0">
                <a:latin typeface="Preeti" pitchFamily="2" charset="0"/>
              </a:rPr>
              <a:t>*) 8]</a:t>
            </a:r>
            <a:r>
              <a:rPr lang="en-US" dirty="0" err="1" smtClean="0">
                <a:latin typeface="Preeti" pitchFamily="2" charset="0"/>
              </a:rPr>
              <a:t>l;j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neGbf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dflysf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Wjlg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klg</a:t>
            </a:r>
            <a:r>
              <a:rPr lang="en-US" dirty="0" smtClean="0">
                <a:latin typeface="Preeti" pitchFamily="2" charset="0"/>
              </a:rPr>
              <a:t> ;'</a:t>
            </a:r>
            <a:r>
              <a:rPr lang="en-US" dirty="0" err="1" smtClean="0">
                <a:latin typeface="Preeti" pitchFamily="2" charset="0"/>
              </a:rPr>
              <a:t>Gg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g;Sg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JolQmnfO</a:t>
            </a:r>
            <a:r>
              <a:rPr lang="en-US" dirty="0" smtClean="0">
                <a:latin typeface="Preeti" pitchFamily="2" charset="0"/>
              </a:rPr>
              <a:t>{ </a:t>
            </a:r>
            <a:r>
              <a:rPr lang="en-US" dirty="0" err="1" smtClean="0">
                <a:latin typeface="Preeti" pitchFamily="2" charset="0"/>
              </a:rPr>
              <a:t>alx</a:t>
            </a:r>
            <a:r>
              <a:rPr lang="en-US" dirty="0" smtClean="0">
                <a:latin typeface="Preeti" pitchFamily="2" charset="0"/>
              </a:rPr>
              <a:t>/f </a:t>
            </a:r>
            <a:r>
              <a:rPr lang="en-US" dirty="0" err="1" smtClean="0">
                <a:latin typeface="Preeti" pitchFamily="2" charset="0"/>
              </a:rPr>
              <a:t>dflgPsf</a:t>
            </a:r>
            <a:r>
              <a:rPr lang="en-US" dirty="0" smtClean="0">
                <a:latin typeface="Preeti" pitchFamily="2" charset="0"/>
              </a:rPr>
              <a:t>] 5 . </a:t>
            </a:r>
          </a:p>
          <a:p>
            <a:r>
              <a:rPr lang="en-US" dirty="0" smtClean="0">
                <a:latin typeface="Preeti" pitchFamily="2" charset="0"/>
              </a:rPr>
              <a:t>;</a:t>
            </a:r>
            <a:r>
              <a:rPr lang="en-US" dirty="0" err="1" smtClean="0">
                <a:latin typeface="Preeti" pitchFamily="2" charset="0"/>
              </a:rPr>
              <a:t>fdfGo</a:t>
            </a:r>
            <a:r>
              <a:rPr lang="en-US" dirty="0" smtClean="0">
                <a:latin typeface="Preeti" pitchFamily="2" charset="0"/>
              </a:rPr>
              <a:t> cy{</a:t>
            </a:r>
            <a:r>
              <a:rPr lang="en-US" dirty="0" err="1" smtClean="0">
                <a:latin typeface="Preeti" pitchFamily="2" charset="0"/>
              </a:rPr>
              <a:t>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cfˆgf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glhsdf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b'O</a:t>
            </a:r>
            <a:r>
              <a:rPr lang="en-US" dirty="0" smtClean="0">
                <a:latin typeface="Preeti" pitchFamily="2" charset="0"/>
              </a:rPr>
              <a:t>{ </a:t>
            </a:r>
            <a:r>
              <a:rPr lang="en-US" dirty="0" err="1" smtClean="0">
                <a:latin typeface="Preeti" pitchFamily="2" charset="0"/>
              </a:rPr>
              <a:t>JolQmn</a:t>
            </a:r>
            <a:r>
              <a:rPr lang="en-US" dirty="0" smtClean="0">
                <a:latin typeface="Preeti" pitchFamily="2" charset="0"/>
              </a:rPr>
              <a:t>] u/]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;</a:t>
            </a:r>
            <a:r>
              <a:rPr lang="en-US" dirty="0" err="1" smtClean="0">
                <a:latin typeface="Preeti" pitchFamily="2" charset="0"/>
              </a:rPr>
              <a:t>fdfGo</a:t>
            </a:r>
            <a:r>
              <a:rPr lang="en-US" dirty="0" smtClean="0">
                <a:latin typeface="Preeti" pitchFamily="2" charset="0"/>
              </a:rPr>
              <a:t> s'/</a:t>
            </a:r>
            <a:r>
              <a:rPr lang="en-US" dirty="0" err="1" smtClean="0">
                <a:latin typeface="Preeti" pitchFamily="2" charset="0"/>
              </a:rPr>
              <a:t>fsfgL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g;'Gg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sfg</a:t>
            </a:r>
            <a:r>
              <a:rPr lang="en-US" dirty="0" smtClean="0">
                <a:latin typeface="Preeti" pitchFamily="2" charset="0"/>
              </a:rPr>
              <a:t> k"/f </a:t>
            </a:r>
            <a:r>
              <a:rPr lang="en-US" dirty="0" err="1" smtClean="0">
                <a:latin typeface="Preeti" pitchFamily="2" charset="0"/>
              </a:rPr>
              <a:t>g;'Gg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nfO</a:t>
            </a:r>
            <a:r>
              <a:rPr lang="en-US" dirty="0" smtClean="0">
                <a:latin typeface="Preeti" pitchFamily="2" charset="0"/>
              </a:rPr>
              <a:t>{ </a:t>
            </a:r>
            <a:r>
              <a:rPr lang="en-US" dirty="0" err="1" smtClean="0">
                <a:latin typeface="Preeti" pitchFamily="2" charset="0"/>
              </a:rPr>
              <a:t>sfg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g;'Gg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alx</a:t>
            </a:r>
            <a:r>
              <a:rPr lang="en-US" dirty="0" smtClean="0">
                <a:latin typeface="Preeti" pitchFamily="2" charset="0"/>
              </a:rPr>
              <a:t>/f </a:t>
            </a:r>
            <a:r>
              <a:rPr lang="en-US" dirty="0" err="1" smtClean="0">
                <a:latin typeface="Preeti" pitchFamily="2" charset="0"/>
              </a:rPr>
              <a:t>ckfË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a'em</a:t>
            </a:r>
            <a:r>
              <a:rPr lang="en-US" dirty="0" smtClean="0">
                <a:latin typeface="Preeti" pitchFamily="2" charset="0"/>
              </a:rPr>
              <a:t>\g'k5{ . </a:t>
            </a:r>
          </a:p>
          <a:p>
            <a:r>
              <a:rPr lang="en-US" dirty="0" smtClean="0">
                <a:latin typeface="Preeti" pitchFamily="2" charset="0"/>
              </a:rPr>
              <a:t>o:tf] </a:t>
            </a:r>
            <a:r>
              <a:rPr lang="en-US" dirty="0" err="1" smtClean="0">
                <a:latin typeface="Preeti" pitchFamily="2" charset="0"/>
              </a:rPr>
              <a:t>ckfËtf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JolQm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eP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]8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Preeti" pitchFamily="2" charset="0"/>
              </a:rPr>
              <a:t> n]Vg'k5{ . </a:t>
            </a:r>
            <a:endParaRPr lang="en-US" dirty="0">
              <a:latin typeface="Preet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852988"/>
            <a:ext cx="2438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5088" y="1473200"/>
            <a:ext cx="26384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Preeti" pitchFamily="2" charset="0"/>
              </a:rPr>
              <a:t>dxn</a:t>
            </a:r>
            <a:r>
              <a:rPr lang="en-US" dirty="0" smtClean="0">
                <a:latin typeface="Preeti" pitchFamily="2" charset="0"/>
              </a:rPr>
              <a:t> #! M==-</a:t>
            </a:r>
            <a:r>
              <a:rPr lang="en-US" dirty="0" err="1" smtClean="0">
                <a:latin typeface="Preeti" pitchFamily="2" charset="0"/>
              </a:rPr>
              <a:t>gfd</a:t>
            </a:r>
            <a:r>
              <a:rPr lang="en-US" dirty="0" smtClean="0">
                <a:latin typeface="Preeti" pitchFamily="2" charset="0"/>
              </a:rPr>
              <a:t>_== </a:t>
            </a:r>
            <a:r>
              <a:rPr lang="en-US" dirty="0" err="1" smtClean="0">
                <a:latin typeface="Preeti" pitchFamily="2" charset="0"/>
              </a:rPr>
              <a:t>nfO</a:t>
            </a:r>
            <a:r>
              <a:rPr lang="en-US" dirty="0" smtClean="0">
                <a:latin typeface="Preeti" pitchFamily="2" charset="0"/>
              </a:rPr>
              <a:t>{ s:tf] </a:t>
            </a:r>
            <a:r>
              <a:rPr lang="en-US" dirty="0" err="1" smtClean="0">
                <a:latin typeface="Preeti" pitchFamily="2" charset="0"/>
              </a:rPr>
              <a:t>k|sf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ckf</a:t>
            </a:r>
            <a:r>
              <a:rPr lang="en-US" b="1" dirty="0" err="1" smtClean="0">
                <a:latin typeface="Preeti" pitchFamily="2" charset="0"/>
              </a:rPr>
              <a:t>Ëtf</a:t>
            </a:r>
            <a:r>
              <a:rPr lang="en-US" b="1" dirty="0" smtClean="0">
                <a:latin typeface="Preeti" pitchFamily="2" charset="0"/>
              </a:rPr>
              <a:t> 5 &lt;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693281"/>
            <a:ext cx="6781800" cy="51647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Preeti" pitchFamily="2" charset="0"/>
              </a:rPr>
              <a:t>;':t &gt;j0f -</a:t>
            </a:r>
            <a:r>
              <a:rPr lang="en-US" b="1" dirty="0" err="1" smtClean="0">
                <a:latin typeface="Preeti" pitchFamily="2" charset="0"/>
              </a:rPr>
              <a:t>sf</a:t>
            </a:r>
            <a:r>
              <a:rPr lang="en-US" b="1" dirty="0" smtClean="0">
                <a:latin typeface="Preeti" pitchFamily="2" charset="0"/>
              </a:rPr>
              <a:t>]8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latin typeface="Preeti" pitchFamily="2" charset="0"/>
              </a:rPr>
              <a:t>_ </a:t>
            </a:r>
          </a:p>
          <a:p>
            <a:r>
              <a:rPr lang="en-US" dirty="0" err="1" smtClean="0">
                <a:latin typeface="Preeti" pitchFamily="2" charset="0"/>
              </a:rPr>
              <a:t>sfg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sd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dfq</a:t>
            </a:r>
            <a:r>
              <a:rPr lang="en-US" dirty="0" smtClean="0">
                <a:latin typeface="Preeti" pitchFamily="2" charset="0"/>
              </a:rPr>
              <a:t> ;'</a:t>
            </a:r>
            <a:r>
              <a:rPr lang="en-US" dirty="0" err="1" smtClean="0">
                <a:latin typeface="Preeti" pitchFamily="2" charset="0"/>
              </a:rPr>
              <a:t>Gg</a:t>
            </a:r>
            <a:r>
              <a:rPr lang="en-US" dirty="0" smtClean="0">
                <a:latin typeface="Preeti" pitchFamily="2" charset="0"/>
              </a:rPr>
              <a:t>] t/ </a:t>
            </a:r>
            <a:r>
              <a:rPr lang="en-US" dirty="0" err="1" smtClean="0">
                <a:latin typeface="Preeti" pitchFamily="2" charset="0"/>
              </a:rPr>
              <a:t>sd</a:t>
            </a:r>
            <a:r>
              <a:rPr lang="en-US" dirty="0" smtClean="0">
                <a:latin typeface="Preeti" pitchFamily="2" charset="0"/>
              </a:rPr>
              <a:t> ;'g]/ :ki6;Fu </a:t>
            </a:r>
            <a:r>
              <a:rPr lang="en-US" dirty="0" err="1" smtClean="0">
                <a:latin typeface="Preeti" pitchFamily="2" charset="0"/>
              </a:rPr>
              <a:t>af</a:t>
            </a:r>
            <a:r>
              <a:rPr lang="en-US" dirty="0" smtClean="0">
                <a:latin typeface="Preeti" pitchFamily="2" charset="0"/>
              </a:rPr>
              <a:t>]Ng ;</a:t>
            </a:r>
            <a:r>
              <a:rPr lang="en-US" dirty="0" err="1" smtClean="0">
                <a:latin typeface="Preeti" pitchFamily="2" charset="0"/>
              </a:rPr>
              <a:t>Sg</a:t>
            </a:r>
            <a:r>
              <a:rPr lang="en-US" dirty="0" smtClean="0">
                <a:latin typeface="Preeti" pitchFamily="2" charset="0"/>
              </a:rPr>
              <a:t>], ;'</a:t>
            </a:r>
            <a:r>
              <a:rPr lang="en-US" dirty="0" err="1" smtClean="0">
                <a:latin typeface="Preeti" pitchFamily="2" charset="0"/>
              </a:rPr>
              <a:t>Ggsf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nflu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sfgdf</a:t>
            </a:r>
            <a:r>
              <a:rPr lang="en-US" dirty="0" smtClean="0">
                <a:latin typeface="Preeti" pitchFamily="2" charset="0"/>
              </a:rPr>
              <a:t> &gt;j0f </a:t>
            </a:r>
            <a:r>
              <a:rPr lang="en-US" dirty="0" err="1" smtClean="0">
                <a:latin typeface="Preeti" pitchFamily="2" charset="0"/>
              </a:rPr>
              <a:t>oGq</a:t>
            </a:r>
            <a:r>
              <a:rPr lang="en-US" dirty="0" smtClean="0">
                <a:latin typeface="Preeti" pitchFamily="2" charset="0"/>
              </a:rPr>
              <a:t> /</a:t>
            </a:r>
            <a:r>
              <a:rPr lang="en-US" dirty="0" err="1" smtClean="0">
                <a:latin typeface="Preeti" pitchFamily="2" charset="0"/>
              </a:rPr>
              <a:t>fVg'kg</a:t>
            </a:r>
            <a:r>
              <a:rPr lang="en-US" dirty="0" smtClean="0">
                <a:latin typeface="Preeti" pitchFamily="2" charset="0"/>
              </a:rPr>
              <a:t>]{ </a:t>
            </a:r>
            <a:r>
              <a:rPr lang="en-US" dirty="0" err="1" smtClean="0">
                <a:latin typeface="Preeti" pitchFamily="2" charset="0"/>
              </a:rPr>
              <a:t>JolQm</a:t>
            </a:r>
            <a:r>
              <a:rPr lang="en-US" dirty="0" smtClean="0">
                <a:latin typeface="Preeti" pitchFamily="2" charset="0"/>
              </a:rPr>
              <a:t> ;':t &gt;j0f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JolQm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xf</a:t>
            </a:r>
            <a:r>
              <a:rPr lang="en-US" dirty="0" smtClean="0">
                <a:latin typeface="Preeti" pitchFamily="2" charset="0"/>
              </a:rPr>
              <a:t>] .</a:t>
            </a:r>
          </a:p>
          <a:p>
            <a:r>
              <a:rPr lang="en-US" dirty="0" smtClean="0">
                <a:latin typeface="Preeti" pitchFamily="2" charset="0"/>
              </a:rPr>
              <a:t> ^% 8]</a:t>
            </a:r>
            <a:r>
              <a:rPr lang="en-US" dirty="0" err="1" smtClean="0">
                <a:latin typeface="Preeti" pitchFamily="2" charset="0"/>
              </a:rPr>
              <a:t>l;j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nb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lv</a:t>
            </a:r>
            <a:r>
              <a:rPr lang="en-US" dirty="0" smtClean="0">
                <a:latin typeface="Preeti" pitchFamily="2" charset="0"/>
              </a:rPr>
              <a:t> *) 8]</a:t>
            </a:r>
            <a:r>
              <a:rPr lang="en-US" dirty="0" err="1" smtClean="0">
                <a:latin typeface="Preeti" pitchFamily="2" charset="0"/>
              </a:rPr>
              <a:t>l;j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n;Ddsf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Wjlg</a:t>
            </a:r>
            <a:r>
              <a:rPr lang="en-US" dirty="0" smtClean="0">
                <a:latin typeface="Preeti" pitchFamily="2" charset="0"/>
              </a:rPr>
              <a:t> ;'</a:t>
            </a:r>
            <a:r>
              <a:rPr lang="en-US" dirty="0" err="1" smtClean="0">
                <a:latin typeface="Preeti" pitchFamily="2" charset="0"/>
              </a:rPr>
              <a:t>Gg</a:t>
            </a:r>
            <a:r>
              <a:rPr lang="en-US" dirty="0" smtClean="0">
                <a:latin typeface="Preeti" pitchFamily="2" charset="0"/>
              </a:rPr>
              <a:t> ;</a:t>
            </a:r>
            <a:r>
              <a:rPr lang="en-US" dirty="0" err="1" smtClean="0">
                <a:latin typeface="Preeti" pitchFamily="2" charset="0"/>
              </a:rPr>
              <a:t>Sg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JolQmnfO</a:t>
            </a:r>
            <a:r>
              <a:rPr lang="en-US" dirty="0" smtClean="0">
                <a:latin typeface="Preeti" pitchFamily="2" charset="0"/>
              </a:rPr>
              <a:t>{ ;':t &gt;j0f ;d:of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a'em</a:t>
            </a:r>
            <a:r>
              <a:rPr lang="en-US" dirty="0" smtClean="0">
                <a:latin typeface="Preeti" pitchFamily="2" charset="0"/>
              </a:rPr>
              <a:t>\g' kb{5 . </a:t>
            </a:r>
          </a:p>
          <a:p>
            <a:r>
              <a:rPr lang="en-US" dirty="0" smtClean="0">
                <a:latin typeface="Preeti" pitchFamily="2" charset="0"/>
              </a:rPr>
              <a:t>o:tf] </a:t>
            </a:r>
            <a:r>
              <a:rPr lang="en-US" dirty="0" err="1" smtClean="0">
                <a:latin typeface="Preeti" pitchFamily="2" charset="0"/>
              </a:rPr>
              <a:t>ckfËtf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JolQm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eP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]8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Preeti" pitchFamily="2" charset="0"/>
              </a:rPr>
              <a:t> n]Vg'k5{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5675" y="2838450"/>
            <a:ext cx="29146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Preeti" pitchFamily="2" charset="0"/>
              </a:rPr>
              <a:t>dxn</a:t>
            </a:r>
            <a:r>
              <a:rPr lang="en-US" dirty="0" smtClean="0">
                <a:latin typeface="Preeti" pitchFamily="2" charset="0"/>
              </a:rPr>
              <a:t> #! M==-</a:t>
            </a:r>
            <a:r>
              <a:rPr lang="en-US" dirty="0" err="1" smtClean="0">
                <a:latin typeface="Preeti" pitchFamily="2" charset="0"/>
              </a:rPr>
              <a:t>gfd</a:t>
            </a:r>
            <a:r>
              <a:rPr lang="en-US" dirty="0" smtClean="0">
                <a:latin typeface="Preeti" pitchFamily="2" charset="0"/>
              </a:rPr>
              <a:t>_== </a:t>
            </a:r>
            <a:r>
              <a:rPr lang="en-US" dirty="0" err="1" smtClean="0">
                <a:latin typeface="Preeti" pitchFamily="2" charset="0"/>
              </a:rPr>
              <a:t>nfO</a:t>
            </a:r>
            <a:r>
              <a:rPr lang="en-US" dirty="0" smtClean="0">
                <a:latin typeface="Preeti" pitchFamily="2" charset="0"/>
              </a:rPr>
              <a:t>{ s:tf] </a:t>
            </a:r>
            <a:r>
              <a:rPr lang="en-US" dirty="0" err="1" smtClean="0">
                <a:latin typeface="Preeti" pitchFamily="2" charset="0"/>
              </a:rPr>
              <a:t>k|sf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ckf</a:t>
            </a:r>
            <a:r>
              <a:rPr lang="en-US" b="1" dirty="0" err="1" smtClean="0">
                <a:latin typeface="Preeti" pitchFamily="2" charset="0"/>
              </a:rPr>
              <a:t>Ëtf</a:t>
            </a:r>
            <a:r>
              <a:rPr lang="en-US" b="1" dirty="0" smtClean="0">
                <a:latin typeface="Preeti" pitchFamily="2" charset="0"/>
              </a:rPr>
              <a:t> 5 &lt;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693281"/>
            <a:ext cx="7861300" cy="5164719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Preeti" pitchFamily="2" charset="0"/>
              </a:rPr>
              <a:t>;':t &gt;j0f -</a:t>
            </a:r>
            <a:r>
              <a:rPr lang="en-US" b="1" dirty="0" err="1" smtClean="0">
                <a:latin typeface="Preeti" pitchFamily="2" charset="0"/>
              </a:rPr>
              <a:t>sf</a:t>
            </a:r>
            <a:r>
              <a:rPr lang="en-US" b="1" dirty="0" smtClean="0">
                <a:latin typeface="Preeti" pitchFamily="2" charset="0"/>
              </a:rPr>
              <a:t>]8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latin typeface="Preeti" pitchFamily="2" charset="0"/>
              </a:rPr>
              <a:t>_ </a:t>
            </a:r>
            <a:endParaRPr lang="en-US" b="1" i="1" dirty="0" smtClean="0">
              <a:latin typeface="Preeti" pitchFamily="2" charset="0"/>
            </a:endParaRPr>
          </a:p>
          <a:p>
            <a:r>
              <a:rPr lang="en-US" b="1" i="1" dirty="0" smtClean="0">
                <a:latin typeface="Preeti" pitchFamily="2" charset="0"/>
              </a:rPr>
              <a:t>b|i6JoM </a:t>
            </a:r>
            <a:r>
              <a:rPr lang="en-US" b="1" i="1" dirty="0" err="1" smtClean="0">
                <a:latin typeface="Preeti" pitchFamily="2" charset="0"/>
              </a:rPr>
              <a:t>af</a:t>
            </a:r>
            <a:r>
              <a:rPr lang="en-US" b="1" i="1" dirty="0" smtClean="0">
                <a:latin typeface="Preeti" pitchFamily="2" charset="0"/>
              </a:rPr>
              <a:t>]Ng </a:t>
            </a:r>
            <a:r>
              <a:rPr lang="en-US" b="1" i="1" dirty="0" err="1" smtClean="0">
                <a:latin typeface="Preeti" pitchFamily="2" charset="0"/>
              </a:rPr>
              <a:t>g;Sg</a:t>
            </a:r>
            <a:r>
              <a:rPr lang="en-US" b="1" i="1" dirty="0" smtClean="0">
                <a:latin typeface="Preeti" pitchFamily="2" charset="0"/>
              </a:rPr>
              <a:t>] </a:t>
            </a:r>
            <a:r>
              <a:rPr lang="en-US" b="1" i="1" dirty="0" err="1" smtClean="0">
                <a:latin typeface="Preeti" pitchFamily="2" charset="0"/>
              </a:rPr>
              <a:t>jf</a:t>
            </a:r>
            <a:r>
              <a:rPr lang="en-US" b="1" i="1" dirty="0" smtClean="0">
                <a:latin typeface="Preeti" pitchFamily="2" charset="0"/>
              </a:rPr>
              <a:t> </a:t>
            </a:r>
            <a:r>
              <a:rPr lang="en-US" b="1" i="1" dirty="0" err="1" smtClean="0">
                <a:latin typeface="Preeti" pitchFamily="2" charset="0"/>
              </a:rPr>
              <a:t>af</a:t>
            </a:r>
            <a:r>
              <a:rPr lang="en-US" b="1" i="1" dirty="0" smtClean="0">
                <a:latin typeface="Preeti" pitchFamily="2" charset="0"/>
              </a:rPr>
              <a:t>]n]</a:t>
            </a:r>
            <a:r>
              <a:rPr lang="en-US" b="1" i="1" dirty="0" err="1" smtClean="0">
                <a:latin typeface="Preeti" pitchFamily="2" charset="0"/>
              </a:rPr>
              <a:t>sf</a:t>
            </a:r>
            <a:r>
              <a:rPr lang="en-US" b="1" i="1" dirty="0" smtClean="0">
                <a:latin typeface="Preeti" pitchFamily="2" charset="0"/>
              </a:rPr>
              <a:t>] s'/f :ki6 </a:t>
            </a:r>
            <a:r>
              <a:rPr lang="en-US" b="1" i="1" dirty="0" err="1" smtClean="0">
                <a:latin typeface="Preeti" pitchFamily="2" charset="0"/>
              </a:rPr>
              <a:t>ga'lemg</a:t>
            </a:r>
            <a:r>
              <a:rPr lang="en-US" b="1" i="1" dirty="0" smtClean="0">
                <a:latin typeface="Preeti" pitchFamily="2" charset="0"/>
              </a:rPr>
              <a:t>] u/L c:ki6 </a:t>
            </a:r>
            <a:r>
              <a:rPr lang="en-US" b="1" i="1" dirty="0" err="1" smtClean="0">
                <a:latin typeface="Preeti" pitchFamily="2" charset="0"/>
              </a:rPr>
              <a:t>af</a:t>
            </a:r>
            <a:r>
              <a:rPr lang="en-US" b="1" i="1" dirty="0" smtClean="0">
                <a:latin typeface="Preeti" pitchFamily="2" charset="0"/>
              </a:rPr>
              <a:t>]Ng]</a:t>
            </a:r>
            <a:r>
              <a:rPr lang="en-US" b="1" i="1" dirty="0" err="1" smtClean="0">
                <a:latin typeface="Preeti" pitchFamily="2" charset="0"/>
              </a:rPr>
              <a:t>nfO</a:t>
            </a:r>
            <a:r>
              <a:rPr lang="en-US" b="1" i="1" dirty="0" smtClean="0">
                <a:latin typeface="Preeti" pitchFamily="2" charset="0"/>
              </a:rPr>
              <a:t>{ k/</a:t>
            </a:r>
            <a:r>
              <a:rPr lang="en-US" b="1" i="1" dirty="0" err="1" smtClean="0">
                <a:latin typeface="Preeti" pitchFamily="2" charset="0"/>
              </a:rPr>
              <a:t>Dk</a:t>
            </a:r>
            <a:r>
              <a:rPr lang="en-US" b="1" i="1" dirty="0" smtClean="0">
                <a:latin typeface="Preeti" pitchFamily="2" charset="0"/>
              </a:rPr>
              <a:t>/</a:t>
            </a:r>
            <a:r>
              <a:rPr lang="en-US" b="1" i="1" dirty="0" err="1" smtClean="0">
                <a:latin typeface="Preeti" pitchFamily="2" charset="0"/>
              </a:rPr>
              <a:t>fut</a:t>
            </a:r>
            <a:r>
              <a:rPr lang="en-US" b="1" i="1" dirty="0" smtClean="0">
                <a:latin typeface="Preeti" pitchFamily="2" charset="0"/>
              </a:rPr>
              <a:t> ¿</a:t>
            </a:r>
            <a:r>
              <a:rPr lang="en-US" b="1" i="1" dirty="0" err="1" smtClean="0">
                <a:latin typeface="Preeti" pitchFamily="2" charset="0"/>
              </a:rPr>
              <a:t>kdf</a:t>
            </a:r>
            <a:r>
              <a:rPr lang="en-US" b="1" i="1" dirty="0" smtClean="0">
                <a:latin typeface="Preeti" pitchFamily="2" charset="0"/>
              </a:rPr>
              <a:t> nf6f] elgG5 t/ </a:t>
            </a:r>
            <a:r>
              <a:rPr lang="en-US" b="1" i="1" dirty="0" err="1" smtClean="0">
                <a:latin typeface="Preeti" pitchFamily="2" charset="0"/>
              </a:rPr>
              <a:t>pgLx</a:t>
            </a:r>
            <a:r>
              <a:rPr lang="en-US" b="1" i="1" dirty="0" smtClean="0">
                <a:latin typeface="Preeti" pitchFamily="2" charset="0"/>
              </a:rPr>
              <a:t>¿ ;':t&gt;j0f g} </a:t>
            </a:r>
            <a:r>
              <a:rPr lang="en-US" b="1" i="1" dirty="0" err="1" smtClean="0">
                <a:latin typeface="Preeti" pitchFamily="2" charset="0"/>
              </a:rPr>
              <a:t>x'g</a:t>
            </a:r>
            <a:r>
              <a:rPr lang="en-US" b="1" i="1" dirty="0" smtClean="0">
                <a:latin typeface="Preeti" pitchFamily="2" charset="0"/>
              </a:rPr>
              <a:t>\ . </a:t>
            </a:r>
          </a:p>
          <a:p>
            <a:r>
              <a:rPr lang="en-US" b="1" i="1" dirty="0" smtClean="0">
                <a:latin typeface="Preeti" pitchFamily="2" charset="0"/>
              </a:rPr>
              <a:t>o:tf </a:t>
            </a:r>
            <a:r>
              <a:rPr lang="en-US" b="1" i="1" dirty="0" err="1" smtClean="0">
                <a:latin typeface="Preeti" pitchFamily="2" charset="0"/>
              </a:rPr>
              <a:t>JolQm</a:t>
            </a:r>
            <a:r>
              <a:rPr lang="en-US" b="1" i="1" dirty="0" smtClean="0">
                <a:latin typeface="Preeti" pitchFamily="2" charset="0"/>
              </a:rPr>
              <a:t> </a:t>
            </a:r>
            <a:r>
              <a:rPr lang="en-US" b="1" i="1" dirty="0" err="1" smtClean="0">
                <a:latin typeface="Preeti" pitchFamily="2" charset="0"/>
              </a:rPr>
              <a:t>k|foM</a:t>
            </a:r>
            <a:r>
              <a:rPr lang="en-US" b="1" i="1" dirty="0" smtClean="0">
                <a:latin typeface="Preeti" pitchFamily="2" charset="0"/>
              </a:rPr>
              <a:t> </a:t>
            </a:r>
            <a:r>
              <a:rPr lang="en-US" b="1" i="1" dirty="0" err="1" smtClean="0">
                <a:latin typeface="Preeti" pitchFamily="2" charset="0"/>
              </a:rPr>
              <a:t>sfg</a:t>
            </a:r>
            <a:r>
              <a:rPr lang="en-US" b="1" i="1" dirty="0" smtClean="0">
                <a:latin typeface="Preeti" pitchFamily="2" charset="0"/>
              </a:rPr>
              <a:t> </a:t>
            </a:r>
            <a:r>
              <a:rPr lang="en-US" b="1" i="1" dirty="0" err="1" smtClean="0">
                <a:latin typeface="Preeti" pitchFamily="2" charset="0"/>
              </a:rPr>
              <a:t>g;'Gg</a:t>
            </a:r>
            <a:r>
              <a:rPr lang="en-US" b="1" i="1" dirty="0" smtClean="0">
                <a:latin typeface="Preeti" pitchFamily="2" charset="0"/>
              </a:rPr>
              <a:t>] x'G5g\ . </a:t>
            </a:r>
          </a:p>
          <a:p>
            <a:r>
              <a:rPr lang="en-US" b="1" i="1" dirty="0" smtClean="0">
                <a:latin typeface="Preeti" pitchFamily="2" charset="0"/>
              </a:rPr>
              <a:t>t/ ;a} </a:t>
            </a:r>
            <a:r>
              <a:rPr lang="en-US" b="1" i="1" dirty="0" err="1" smtClean="0">
                <a:latin typeface="Preeti" pitchFamily="2" charset="0"/>
              </a:rPr>
              <a:t>sfg</a:t>
            </a:r>
            <a:r>
              <a:rPr lang="en-US" b="1" i="1" dirty="0" smtClean="0">
                <a:latin typeface="Preeti" pitchFamily="2" charset="0"/>
              </a:rPr>
              <a:t> </a:t>
            </a:r>
            <a:r>
              <a:rPr lang="en-US" b="1" i="1" dirty="0" err="1" smtClean="0">
                <a:latin typeface="Preeti" pitchFamily="2" charset="0"/>
              </a:rPr>
              <a:t>g;'Gg</a:t>
            </a:r>
            <a:r>
              <a:rPr lang="en-US" b="1" i="1" dirty="0" smtClean="0">
                <a:latin typeface="Preeti" pitchFamily="2" charset="0"/>
              </a:rPr>
              <a:t>] </a:t>
            </a:r>
            <a:r>
              <a:rPr lang="en-US" b="1" i="1" dirty="0" err="1" smtClean="0">
                <a:latin typeface="Preeti" pitchFamily="2" charset="0"/>
              </a:rPr>
              <a:t>JolQm</a:t>
            </a:r>
            <a:r>
              <a:rPr lang="en-US" b="1" i="1" dirty="0" smtClean="0">
                <a:latin typeface="Preeti" pitchFamily="2" charset="0"/>
              </a:rPr>
              <a:t> nf6f] </a:t>
            </a:r>
            <a:r>
              <a:rPr lang="en-US" b="1" i="1" dirty="0" err="1" smtClean="0">
                <a:latin typeface="Preeti" pitchFamily="2" charset="0"/>
              </a:rPr>
              <a:t>x'Fb</a:t>
            </a:r>
            <a:r>
              <a:rPr lang="en-US" b="1" i="1" dirty="0" smtClean="0">
                <a:latin typeface="Preeti" pitchFamily="2" charset="0"/>
              </a:rPr>
              <a:t>}</a:t>
            </a:r>
            <a:r>
              <a:rPr lang="en-US" b="1" i="1" dirty="0" err="1" smtClean="0">
                <a:latin typeface="Preeti" pitchFamily="2" charset="0"/>
              </a:rPr>
              <a:t>gg</a:t>
            </a:r>
            <a:r>
              <a:rPr lang="en-US" b="1" i="1" dirty="0" smtClean="0">
                <a:latin typeface="Preeti" pitchFamily="2" charset="0"/>
              </a:rPr>
              <a:t>\ . </a:t>
            </a:r>
          </a:p>
          <a:p>
            <a:r>
              <a:rPr lang="en-US" b="1" i="1" dirty="0" smtClean="0">
                <a:latin typeface="Preeti" pitchFamily="2" charset="0"/>
              </a:rPr>
              <a:t>:ki6 </a:t>
            </a:r>
            <a:r>
              <a:rPr lang="en-US" b="1" i="1" dirty="0" err="1" smtClean="0">
                <a:latin typeface="Preeti" pitchFamily="2" charset="0"/>
              </a:rPr>
              <a:t>af</a:t>
            </a:r>
            <a:r>
              <a:rPr lang="en-US" b="1" i="1" dirty="0" smtClean="0">
                <a:latin typeface="Preeti" pitchFamily="2" charset="0"/>
              </a:rPr>
              <a:t>]Ng </a:t>
            </a:r>
            <a:r>
              <a:rPr lang="en-US" b="1" i="1" dirty="0" err="1" smtClean="0">
                <a:latin typeface="Preeti" pitchFamily="2" charset="0"/>
              </a:rPr>
              <a:t>g;Sg</a:t>
            </a:r>
            <a:r>
              <a:rPr lang="en-US" b="1" i="1" dirty="0" smtClean="0">
                <a:latin typeface="Preeti" pitchFamily="2" charset="0"/>
              </a:rPr>
              <a:t>] </a:t>
            </a:r>
            <a:r>
              <a:rPr lang="en-US" b="1" i="1" dirty="0" err="1" smtClean="0">
                <a:latin typeface="Preeti" pitchFamily="2" charset="0"/>
              </a:rPr>
              <a:t>jf</a:t>
            </a:r>
            <a:r>
              <a:rPr lang="en-US" b="1" i="1" dirty="0" smtClean="0">
                <a:latin typeface="Preeti" pitchFamily="2" charset="0"/>
              </a:rPr>
              <a:t> </a:t>
            </a:r>
            <a:r>
              <a:rPr lang="en-US" b="1" i="1" dirty="0" err="1" smtClean="0">
                <a:latin typeface="Preeti" pitchFamily="2" charset="0"/>
              </a:rPr>
              <a:t>af</a:t>
            </a:r>
            <a:r>
              <a:rPr lang="en-US" b="1" i="1" dirty="0" smtClean="0">
                <a:latin typeface="Preeti" pitchFamily="2" charset="0"/>
              </a:rPr>
              <a:t>]n]</a:t>
            </a:r>
            <a:r>
              <a:rPr lang="en-US" b="1" i="1" dirty="0" err="1" smtClean="0">
                <a:latin typeface="Preeti" pitchFamily="2" charset="0"/>
              </a:rPr>
              <a:t>sf</a:t>
            </a:r>
            <a:r>
              <a:rPr lang="en-US" b="1" i="1" dirty="0" smtClean="0">
                <a:latin typeface="Preeti" pitchFamily="2" charset="0"/>
              </a:rPr>
              <a:t>] s'/f :ki6 </a:t>
            </a:r>
            <a:r>
              <a:rPr lang="en-US" b="1" i="1" dirty="0" err="1" smtClean="0">
                <a:latin typeface="Preeti" pitchFamily="2" charset="0"/>
              </a:rPr>
              <a:t>ga'lemg</a:t>
            </a:r>
            <a:r>
              <a:rPr lang="en-US" b="1" i="1" dirty="0" smtClean="0">
                <a:latin typeface="Preeti" pitchFamily="2" charset="0"/>
              </a:rPr>
              <a:t>] / </a:t>
            </a:r>
            <a:r>
              <a:rPr lang="en-US" b="1" i="1" dirty="0" err="1" smtClean="0">
                <a:latin typeface="Preeti" pitchFamily="2" charset="0"/>
              </a:rPr>
              <a:t>sfg</a:t>
            </a:r>
            <a:r>
              <a:rPr lang="en-US" b="1" i="1" dirty="0" smtClean="0">
                <a:latin typeface="Preeti" pitchFamily="2" charset="0"/>
              </a:rPr>
              <a:t> </a:t>
            </a:r>
            <a:r>
              <a:rPr lang="en-US" b="1" i="1" dirty="0" err="1" smtClean="0">
                <a:latin typeface="Preeti" pitchFamily="2" charset="0"/>
              </a:rPr>
              <a:t>g;'Gg</a:t>
            </a:r>
            <a:r>
              <a:rPr lang="en-US" b="1" i="1" dirty="0" smtClean="0">
                <a:latin typeface="Preeti" pitchFamily="2" charset="0"/>
              </a:rPr>
              <a:t>] </a:t>
            </a:r>
            <a:r>
              <a:rPr lang="en-US" b="1" i="1" dirty="0" err="1" smtClean="0">
                <a:latin typeface="Preeti" pitchFamily="2" charset="0"/>
              </a:rPr>
              <a:t>eP</a:t>
            </a:r>
            <a:r>
              <a:rPr lang="en-US" b="1" i="1" dirty="0" smtClean="0">
                <a:latin typeface="Preeti" pitchFamily="2" charset="0"/>
              </a:rPr>
              <a:t> </a:t>
            </a:r>
            <a:r>
              <a:rPr lang="en-US" b="1" i="1" dirty="0" err="1" smtClean="0">
                <a:latin typeface="Preeti" pitchFamily="2" charset="0"/>
              </a:rPr>
              <a:t>klg</a:t>
            </a:r>
            <a:r>
              <a:rPr lang="en-US" b="1" i="1" dirty="0" smtClean="0">
                <a:latin typeface="Preeti" pitchFamily="2" charset="0"/>
              </a:rPr>
              <a:t> </a:t>
            </a:r>
            <a:r>
              <a:rPr lang="en-US" b="1" i="1" dirty="0" err="1" smtClean="0">
                <a:latin typeface="Preeti" pitchFamily="2" charset="0"/>
              </a:rPr>
              <a:t>sf</a:t>
            </a:r>
            <a:r>
              <a:rPr lang="en-US" b="1" i="1" dirty="0" smtClean="0">
                <a:latin typeface="Preeti" pitchFamily="2" charset="0"/>
              </a:rPr>
              <a:t>]8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i="1" dirty="0" smtClean="0">
                <a:latin typeface="Preeti" pitchFamily="2" charset="0"/>
              </a:rPr>
              <a:t>n]Vg'k5{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2401-4522-4C0F-A737-197EB07E49F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6363" y="2099945"/>
            <a:ext cx="27336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राष्ट्रिय औद्योगिक सर्वेक्षण २०७६ मास्टर स्लाइड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राष्ट्रिय औद्योगिक सर्वेक्षण २०७६ मास्टर स्लाइड</Template>
  <TotalTime>3424</TotalTime>
  <Words>1870</Words>
  <Application>Microsoft Office PowerPoint</Application>
  <PresentationFormat>Widescreen</PresentationFormat>
  <Paragraphs>137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Narrow</vt:lpstr>
      <vt:lpstr>Calibri</vt:lpstr>
      <vt:lpstr>Himchuli</vt:lpstr>
      <vt:lpstr>Kalimati</vt:lpstr>
      <vt:lpstr>Mangal</vt:lpstr>
      <vt:lpstr>Preeti</vt:lpstr>
      <vt:lpstr>Times New Roman</vt:lpstr>
      <vt:lpstr>राष्ट्रिय औद्योगिक सर्वेक्षण २०७६ मास्टर स्लाइड</vt:lpstr>
      <vt:lpstr>  efu !!M dxn #! – ckfËtf ;DaGwL ljj/0f / sIffut cEof;  </vt:lpstr>
      <vt:lpstr> dxn #! M==-gfd_== nfO{ s:tf] k|sf/sf] ckfËtf 5 &lt;</vt:lpstr>
      <vt:lpstr>dxn #! M==-gfd_== nfO{ s:tf] k|sf/sf] ckfËtf 5 &lt;</vt:lpstr>
      <vt:lpstr>dxn #! M==-gfd_== nfO{ s:tf] k|sf/sf] ckfËtf 5 &lt;</vt:lpstr>
      <vt:lpstr>dxn #! M==-gfd_== nfO{ s:tf] k|sf/sf] ckfËtf 5 &lt;</vt:lpstr>
      <vt:lpstr>dxn #! M==-gfd_== nfO{ s:tf] k|sf/sf] ckfËtf 5 &lt;</vt:lpstr>
      <vt:lpstr>dxn #! M==-gfd_== nfO{ s:tf] k|sf/sf] ckfËtf 5 &lt;</vt:lpstr>
      <vt:lpstr>dxn #! M==-gfd_== nfO{ s:tf] k|sf/sf] ckfËtf 5 &lt;</vt:lpstr>
      <vt:lpstr>dxn #! M==-gfd_== nfO{ s:tf] k|sf/sf] ckfËtf 5 &lt;</vt:lpstr>
      <vt:lpstr>dxn #! M==-gfd_== nfO{ s:tf] k|sf/sf] ckfËtf 5 &lt;</vt:lpstr>
      <vt:lpstr>dxn #! M==-gfd_== nfO{ s:tf] k|sf/sf] ckfËtf 5 &lt;</vt:lpstr>
      <vt:lpstr>dxn #! M==-gfd_== nfO{ s:tf] k|sf/sf] ckfËtf 5 &lt;</vt:lpstr>
      <vt:lpstr>dxn #! M==-gfd_== nfO{ s:tf] k|sf/sf] ckfËtf 5 &lt;</vt:lpstr>
      <vt:lpstr>dxn #! M==-gfd_== nfO{ s:tf] k|sf/sf] ckfËtf 5 &lt;</vt:lpstr>
      <vt:lpstr>dxn #! M==-gfd_== nfO{ s:tf] k|sf/sf] ckfËtf 5 &lt;</vt:lpstr>
      <vt:lpstr>dxn #! M==-gfd_== nfO{ s:tf] k|sf/sf] ckfËtf 5 &lt;</vt:lpstr>
      <vt:lpstr>dxn #! M==-gfd_== nfO{ s:tf] k|sf/sf] ckfËtf 5 &lt;</vt:lpstr>
      <vt:lpstr>dxn #! M==-gfd_== nfO{ s:tf] k|sf/sf] ckfËtf 5 &lt;</vt:lpstr>
      <vt:lpstr>dxn #! M==-gfd_== nfO{ s:tf] k|sf/sf] ckfËtf 5 &lt;</vt:lpstr>
      <vt:lpstr>dxn #! M==-gfd_== nfO{ s:tf] k|sf/sf] ckfËtf 5 &lt;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v08 (= u}/ cf}Bf]lus ;]jfjfkt vr{ /sd</dc:title>
  <dc:creator>User</dc:creator>
  <cp:lastModifiedBy>Windows User</cp:lastModifiedBy>
  <cp:revision>302</cp:revision>
  <dcterms:created xsi:type="dcterms:W3CDTF">2019-12-29T13:45:36Z</dcterms:created>
  <dcterms:modified xsi:type="dcterms:W3CDTF">2020-03-11T16:10:28Z</dcterms:modified>
</cp:coreProperties>
</file>