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9" r:id="rId2"/>
    <p:sldId id="257" r:id="rId3"/>
    <p:sldId id="305" r:id="rId4"/>
    <p:sldId id="306" r:id="rId5"/>
    <p:sldId id="307" r:id="rId6"/>
    <p:sldId id="312" r:id="rId7"/>
    <p:sldId id="317" r:id="rId8"/>
    <p:sldId id="313" r:id="rId9"/>
    <p:sldId id="295" r:id="rId10"/>
    <p:sldId id="274" r:id="rId11"/>
    <p:sldId id="296" r:id="rId12"/>
    <p:sldId id="318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3E2A5-314E-4FF3-96E4-8B481BD03B3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393623-1231-4E9A-99BF-AB6347C6A3B2}">
      <dgm:prSet phldrT="[Text]" custT="1"/>
      <dgm:spPr/>
      <dgm:t>
        <a:bodyPr/>
        <a:lstStyle/>
        <a:p>
          <a:r>
            <a:rPr lang="ne-NP" sz="2000" dirty="0">
              <a:cs typeface="Kalimati" panose="00000400000000000000" pitchFamily="2"/>
            </a:rPr>
            <a:t>१. अन्तर्वार्ताकर्ता</a:t>
          </a:r>
        </a:p>
        <a:p>
          <a:r>
            <a:rPr lang="ne-NP" sz="2000" dirty="0">
              <a:solidFill>
                <a:srgbClr val="FFC000"/>
              </a:solidFill>
              <a:cs typeface="Kalimati" panose="00000400000000000000" pitchFamily="2"/>
            </a:rPr>
            <a:t>५. उत्तरदाता</a:t>
          </a:r>
          <a:endParaRPr lang="en-US" sz="2000" dirty="0">
            <a:solidFill>
              <a:srgbClr val="FFC000"/>
            </a:solidFill>
            <a:cs typeface="Kalimati" panose="00000400000000000000" pitchFamily="2"/>
          </a:endParaRPr>
        </a:p>
      </dgm:t>
    </dgm:pt>
    <dgm:pt modelId="{DD6B5146-D4B3-4E67-8B64-4FC17D963B47}" type="parTrans" cxnId="{C4564510-E408-4D3B-B657-27E78B4CF197}">
      <dgm:prSet/>
      <dgm:spPr/>
      <dgm:t>
        <a:bodyPr/>
        <a:lstStyle/>
        <a:p>
          <a:endParaRPr lang="en-US"/>
        </a:p>
      </dgm:t>
    </dgm:pt>
    <dgm:pt modelId="{55002615-E1B4-4E56-827A-27DA72576EFA}" type="sibTrans" cxnId="{C4564510-E408-4D3B-B657-27E78B4CF197}">
      <dgm:prSet/>
      <dgm:spPr/>
      <dgm:t>
        <a:bodyPr/>
        <a:lstStyle/>
        <a:p>
          <a:endParaRPr lang="en-US"/>
        </a:p>
      </dgm:t>
    </dgm:pt>
    <dgm:pt modelId="{324B28ED-36B3-4C79-AFA1-1A5A2E0FD7D2}">
      <dgm:prSet phldrT="[Text]" custT="1"/>
      <dgm:spPr/>
      <dgm:t>
        <a:bodyPr/>
        <a:lstStyle/>
        <a:p>
          <a:r>
            <a:rPr lang="ne-NP" sz="2000" dirty="0">
              <a:cs typeface="Kalimati" panose="00000400000000000000" pitchFamily="2"/>
            </a:rPr>
            <a:t>१. उत्तरदाता</a:t>
          </a:r>
        </a:p>
        <a:p>
          <a:r>
            <a:rPr lang="ne-NP" sz="2000" dirty="0">
              <a:solidFill>
                <a:srgbClr val="FFFF00"/>
              </a:solidFill>
              <a:cs typeface="Kalimati" panose="00000400000000000000" pitchFamily="2"/>
            </a:rPr>
            <a:t>२. अन्तर्वार्ताकर्ता</a:t>
          </a:r>
          <a:endParaRPr lang="en-US" sz="2000" dirty="0">
            <a:solidFill>
              <a:srgbClr val="FFFF00"/>
            </a:solidFill>
          </a:endParaRPr>
        </a:p>
      </dgm:t>
    </dgm:pt>
    <dgm:pt modelId="{A77F6EBC-0431-449D-9189-5A173A0F3DC9}" type="parTrans" cxnId="{5D6F4D01-A623-4BFE-9256-A99C589B4CAC}">
      <dgm:prSet/>
      <dgm:spPr/>
      <dgm:t>
        <a:bodyPr/>
        <a:lstStyle/>
        <a:p>
          <a:endParaRPr lang="en-US"/>
        </a:p>
      </dgm:t>
    </dgm:pt>
    <dgm:pt modelId="{937F1CB5-B878-4546-A77C-2360EE7CC8B2}" type="sibTrans" cxnId="{5D6F4D01-A623-4BFE-9256-A99C589B4CAC}">
      <dgm:prSet/>
      <dgm:spPr/>
      <dgm:t>
        <a:bodyPr/>
        <a:lstStyle/>
        <a:p>
          <a:endParaRPr lang="en-US"/>
        </a:p>
      </dgm:t>
    </dgm:pt>
    <dgm:pt modelId="{1A7ED8FE-0F39-4DF0-A0D0-48DCD59F25B1}">
      <dgm:prSet phldrT="[Text]" custT="1"/>
      <dgm:spPr/>
      <dgm:t>
        <a:bodyPr/>
        <a:lstStyle/>
        <a:p>
          <a:r>
            <a:rPr lang="ne-NP" sz="2000" dirty="0">
              <a:solidFill>
                <a:srgbClr val="FFFF00"/>
              </a:solidFill>
              <a:cs typeface="Kalimati" panose="00000400000000000000" pitchFamily="2"/>
            </a:rPr>
            <a:t>२. उत्तरदाता</a:t>
          </a:r>
        </a:p>
        <a:p>
          <a:r>
            <a:rPr lang="ne-NP" sz="2000" dirty="0">
              <a:solidFill>
                <a:srgbClr val="C00000"/>
              </a:solidFill>
              <a:cs typeface="Kalimati" panose="00000400000000000000" pitchFamily="2"/>
            </a:rPr>
            <a:t>३. अन्तर्वार्ताकर्ता</a:t>
          </a:r>
          <a:endParaRPr lang="en-US" sz="2000" dirty="0">
            <a:solidFill>
              <a:srgbClr val="C00000"/>
            </a:solidFill>
          </a:endParaRPr>
        </a:p>
      </dgm:t>
    </dgm:pt>
    <dgm:pt modelId="{98D61061-F9F9-4630-A412-027BA99349B9}" type="parTrans" cxnId="{7B6E3410-10F4-42F7-8061-B2C054685B2A}">
      <dgm:prSet/>
      <dgm:spPr/>
      <dgm:t>
        <a:bodyPr/>
        <a:lstStyle/>
        <a:p>
          <a:endParaRPr lang="en-US"/>
        </a:p>
      </dgm:t>
    </dgm:pt>
    <dgm:pt modelId="{E4DA27DC-D720-4C1C-9D34-AE02BD3AF0DD}" type="sibTrans" cxnId="{7B6E3410-10F4-42F7-8061-B2C054685B2A}">
      <dgm:prSet/>
      <dgm:spPr/>
      <dgm:t>
        <a:bodyPr/>
        <a:lstStyle/>
        <a:p>
          <a:endParaRPr lang="en-US"/>
        </a:p>
      </dgm:t>
    </dgm:pt>
    <dgm:pt modelId="{14E62A21-4EB6-4D28-9A40-1022C79E789F}">
      <dgm:prSet phldrT="[Text]" custT="1"/>
      <dgm:spPr/>
      <dgm:t>
        <a:bodyPr/>
        <a:lstStyle/>
        <a:p>
          <a:r>
            <a:rPr lang="ne-NP" sz="2000" dirty="0">
              <a:solidFill>
                <a:srgbClr val="C00000"/>
              </a:solidFill>
              <a:cs typeface="Kalimati" panose="00000400000000000000" pitchFamily="2"/>
            </a:rPr>
            <a:t>३. उत्तरदाता</a:t>
          </a:r>
        </a:p>
        <a:p>
          <a:r>
            <a:rPr lang="ne-NP" sz="2000" dirty="0">
              <a:solidFill>
                <a:srgbClr val="7030A0"/>
              </a:solidFill>
              <a:cs typeface="Kalimati" panose="00000400000000000000" pitchFamily="2"/>
            </a:rPr>
            <a:t>४. अन्तर्वार्ताकर्ता</a:t>
          </a:r>
          <a:endParaRPr lang="en-US" sz="2000" dirty="0">
            <a:solidFill>
              <a:srgbClr val="7030A0"/>
            </a:solidFill>
          </a:endParaRPr>
        </a:p>
      </dgm:t>
    </dgm:pt>
    <dgm:pt modelId="{421B97A9-8BFD-480C-8140-C913D1134AFA}" type="parTrans" cxnId="{DE108498-750C-450C-B28E-F2087CD4D820}">
      <dgm:prSet/>
      <dgm:spPr/>
      <dgm:t>
        <a:bodyPr/>
        <a:lstStyle/>
        <a:p>
          <a:endParaRPr lang="en-US"/>
        </a:p>
      </dgm:t>
    </dgm:pt>
    <dgm:pt modelId="{26B15D26-61D6-4057-8B39-E8AC1EC4A628}" type="sibTrans" cxnId="{DE108498-750C-450C-B28E-F2087CD4D820}">
      <dgm:prSet/>
      <dgm:spPr/>
      <dgm:t>
        <a:bodyPr/>
        <a:lstStyle/>
        <a:p>
          <a:endParaRPr lang="en-US"/>
        </a:p>
      </dgm:t>
    </dgm:pt>
    <dgm:pt modelId="{EA2101F4-1916-4F1A-8096-F8AD516D0387}">
      <dgm:prSet phldrT="[Text]" custT="1"/>
      <dgm:spPr/>
      <dgm:t>
        <a:bodyPr/>
        <a:lstStyle/>
        <a:p>
          <a:r>
            <a:rPr lang="ne-NP" sz="2000" dirty="0">
              <a:solidFill>
                <a:srgbClr val="7030A0"/>
              </a:solidFill>
              <a:cs typeface="Kalimati" panose="00000400000000000000" pitchFamily="2"/>
            </a:rPr>
            <a:t>४. उत्तरदाता</a:t>
          </a:r>
        </a:p>
        <a:p>
          <a:r>
            <a:rPr lang="ne-NP" sz="2000" dirty="0">
              <a:solidFill>
                <a:srgbClr val="FFC000"/>
              </a:solidFill>
              <a:cs typeface="Kalimati" panose="00000400000000000000" pitchFamily="2"/>
            </a:rPr>
            <a:t>५. अन्तर्वार्ताकर्ता</a:t>
          </a:r>
          <a:endParaRPr lang="en-US" sz="2000" dirty="0">
            <a:solidFill>
              <a:srgbClr val="FFC000"/>
            </a:solidFill>
          </a:endParaRPr>
        </a:p>
      </dgm:t>
    </dgm:pt>
    <dgm:pt modelId="{11497C05-0C79-400D-9655-6FB696CFAC4C}" type="parTrans" cxnId="{A6BEB764-3157-44DA-A367-FC3A53EE96E0}">
      <dgm:prSet/>
      <dgm:spPr/>
      <dgm:t>
        <a:bodyPr/>
        <a:lstStyle/>
        <a:p>
          <a:endParaRPr lang="en-US"/>
        </a:p>
      </dgm:t>
    </dgm:pt>
    <dgm:pt modelId="{3BB58798-FAB6-49C4-BF65-21BC9A85FAB3}" type="sibTrans" cxnId="{A6BEB764-3157-44DA-A367-FC3A53EE96E0}">
      <dgm:prSet/>
      <dgm:spPr/>
      <dgm:t>
        <a:bodyPr/>
        <a:lstStyle/>
        <a:p>
          <a:endParaRPr lang="en-US"/>
        </a:p>
      </dgm:t>
    </dgm:pt>
    <dgm:pt modelId="{32F33C2B-4EAB-4F37-8CCE-7EDCBC592DE1}" type="pres">
      <dgm:prSet presAssocID="{93E3E2A5-314E-4FF3-96E4-8B481BD03B3D}" presName="Name0" presStyleCnt="0">
        <dgm:presLayoutVars>
          <dgm:dir/>
          <dgm:resizeHandles val="exact"/>
        </dgm:presLayoutVars>
      </dgm:prSet>
      <dgm:spPr/>
    </dgm:pt>
    <dgm:pt modelId="{8085EF59-E4BE-4D70-A9A3-B903891DD7C6}" type="pres">
      <dgm:prSet presAssocID="{93E3E2A5-314E-4FF3-96E4-8B481BD03B3D}" presName="cycle" presStyleCnt="0"/>
      <dgm:spPr/>
    </dgm:pt>
    <dgm:pt modelId="{E996C26B-6122-417F-940F-1D4E544230B9}" type="pres">
      <dgm:prSet presAssocID="{63393623-1231-4E9A-99BF-AB6347C6A3B2}" presName="nodeFirstNode" presStyleLbl="node1" presStyleIdx="0" presStyleCnt="5" custRadScaleRad="106718" custRadScaleInc="25351">
        <dgm:presLayoutVars>
          <dgm:bulletEnabled val="1"/>
        </dgm:presLayoutVars>
      </dgm:prSet>
      <dgm:spPr/>
    </dgm:pt>
    <dgm:pt modelId="{2F981619-949A-49BA-87E2-0773C3110C20}" type="pres">
      <dgm:prSet presAssocID="{55002615-E1B4-4E56-827A-27DA72576EFA}" presName="sibTransFirstNode" presStyleLbl="bgShp" presStyleIdx="0" presStyleCnt="1"/>
      <dgm:spPr/>
    </dgm:pt>
    <dgm:pt modelId="{1DF306B0-F240-436E-9B9C-A633850F266C}" type="pres">
      <dgm:prSet presAssocID="{324B28ED-36B3-4C79-AFA1-1A5A2E0FD7D2}" presName="nodeFollowingNodes" presStyleLbl="node1" presStyleIdx="1" presStyleCnt="5" custRadScaleRad="126540" custRadScaleInc="9472">
        <dgm:presLayoutVars>
          <dgm:bulletEnabled val="1"/>
        </dgm:presLayoutVars>
      </dgm:prSet>
      <dgm:spPr/>
    </dgm:pt>
    <dgm:pt modelId="{D105BB59-BF96-4F2C-879B-ECB48064B6D4}" type="pres">
      <dgm:prSet presAssocID="{1A7ED8FE-0F39-4DF0-A0D0-48DCD59F25B1}" presName="nodeFollowingNodes" presStyleLbl="node1" presStyleIdx="2" presStyleCnt="5" custRadScaleRad="130220" custRadScaleInc="-45739">
        <dgm:presLayoutVars>
          <dgm:bulletEnabled val="1"/>
        </dgm:presLayoutVars>
      </dgm:prSet>
      <dgm:spPr/>
    </dgm:pt>
    <dgm:pt modelId="{65735E19-B0D2-4708-A267-C5897F8EEDFC}" type="pres">
      <dgm:prSet presAssocID="{14E62A21-4EB6-4D28-9A40-1022C79E789F}" presName="nodeFollowingNodes" presStyleLbl="node1" presStyleIdx="3" presStyleCnt="5" custRadScaleRad="89094" custRadScaleInc="9676">
        <dgm:presLayoutVars>
          <dgm:bulletEnabled val="1"/>
        </dgm:presLayoutVars>
      </dgm:prSet>
      <dgm:spPr/>
    </dgm:pt>
    <dgm:pt modelId="{BA76DE2C-F12D-4E39-B033-38A1F7B1733F}" type="pres">
      <dgm:prSet presAssocID="{EA2101F4-1916-4F1A-8096-F8AD516D0387}" presName="nodeFollowingNodes" presStyleLbl="node1" presStyleIdx="4" presStyleCnt="5" custRadScaleRad="74243" custRadScaleInc="5534">
        <dgm:presLayoutVars>
          <dgm:bulletEnabled val="1"/>
        </dgm:presLayoutVars>
      </dgm:prSet>
      <dgm:spPr/>
    </dgm:pt>
  </dgm:ptLst>
  <dgm:cxnLst>
    <dgm:cxn modelId="{5D6F4D01-A623-4BFE-9256-A99C589B4CAC}" srcId="{93E3E2A5-314E-4FF3-96E4-8B481BD03B3D}" destId="{324B28ED-36B3-4C79-AFA1-1A5A2E0FD7D2}" srcOrd="1" destOrd="0" parTransId="{A77F6EBC-0431-449D-9189-5A173A0F3DC9}" sibTransId="{937F1CB5-B878-4546-A77C-2360EE7CC8B2}"/>
    <dgm:cxn modelId="{7B6E3410-10F4-42F7-8061-B2C054685B2A}" srcId="{93E3E2A5-314E-4FF3-96E4-8B481BD03B3D}" destId="{1A7ED8FE-0F39-4DF0-A0D0-48DCD59F25B1}" srcOrd="2" destOrd="0" parTransId="{98D61061-F9F9-4630-A412-027BA99349B9}" sibTransId="{E4DA27DC-D720-4C1C-9D34-AE02BD3AF0DD}"/>
    <dgm:cxn modelId="{C4564510-E408-4D3B-B657-27E78B4CF197}" srcId="{93E3E2A5-314E-4FF3-96E4-8B481BD03B3D}" destId="{63393623-1231-4E9A-99BF-AB6347C6A3B2}" srcOrd="0" destOrd="0" parTransId="{DD6B5146-D4B3-4E67-8B64-4FC17D963B47}" sibTransId="{55002615-E1B4-4E56-827A-27DA72576EFA}"/>
    <dgm:cxn modelId="{6253AE11-97B3-4C56-9E35-22471BE87173}" type="presOf" srcId="{93E3E2A5-314E-4FF3-96E4-8B481BD03B3D}" destId="{32F33C2B-4EAB-4F37-8CCE-7EDCBC592DE1}" srcOrd="0" destOrd="0" presId="urn:microsoft.com/office/officeart/2005/8/layout/cycle3"/>
    <dgm:cxn modelId="{D281BF2D-0E7C-4FDD-B46F-5E342E930FF7}" type="presOf" srcId="{63393623-1231-4E9A-99BF-AB6347C6A3B2}" destId="{E996C26B-6122-417F-940F-1D4E544230B9}" srcOrd="0" destOrd="0" presId="urn:microsoft.com/office/officeart/2005/8/layout/cycle3"/>
    <dgm:cxn modelId="{A6BEB764-3157-44DA-A367-FC3A53EE96E0}" srcId="{93E3E2A5-314E-4FF3-96E4-8B481BD03B3D}" destId="{EA2101F4-1916-4F1A-8096-F8AD516D0387}" srcOrd="4" destOrd="0" parTransId="{11497C05-0C79-400D-9655-6FB696CFAC4C}" sibTransId="{3BB58798-FAB6-49C4-BF65-21BC9A85FAB3}"/>
    <dgm:cxn modelId="{77688C77-5860-42A4-87B9-A9E30F17758F}" type="presOf" srcId="{55002615-E1B4-4E56-827A-27DA72576EFA}" destId="{2F981619-949A-49BA-87E2-0773C3110C20}" srcOrd="0" destOrd="0" presId="urn:microsoft.com/office/officeart/2005/8/layout/cycle3"/>
    <dgm:cxn modelId="{18CBE491-3007-446F-B718-402A7303312C}" type="presOf" srcId="{EA2101F4-1916-4F1A-8096-F8AD516D0387}" destId="{BA76DE2C-F12D-4E39-B033-38A1F7B1733F}" srcOrd="0" destOrd="0" presId="urn:microsoft.com/office/officeart/2005/8/layout/cycle3"/>
    <dgm:cxn modelId="{3F088C95-0EDE-431D-9FF7-B9B8B16D507D}" type="presOf" srcId="{1A7ED8FE-0F39-4DF0-A0D0-48DCD59F25B1}" destId="{D105BB59-BF96-4F2C-879B-ECB48064B6D4}" srcOrd="0" destOrd="0" presId="urn:microsoft.com/office/officeart/2005/8/layout/cycle3"/>
    <dgm:cxn modelId="{DE108498-750C-450C-B28E-F2087CD4D820}" srcId="{93E3E2A5-314E-4FF3-96E4-8B481BD03B3D}" destId="{14E62A21-4EB6-4D28-9A40-1022C79E789F}" srcOrd="3" destOrd="0" parTransId="{421B97A9-8BFD-480C-8140-C913D1134AFA}" sibTransId="{26B15D26-61D6-4057-8B39-E8AC1EC4A628}"/>
    <dgm:cxn modelId="{980CAE9C-DF84-473E-A1B0-CEF3E56FBB35}" type="presOf" srcId="{14E62A21-4EB6-4D28-9A40-1022C79E789F}" destId="{65735E19-B0D2-4708-A267-C5897F8EEDFC}" srcOrd="0" destOrd="0" presId="urn:microsoft.com/office/officeart/2005/8/layout/cycle3"/>
    <dgm:cxn modelId="{2CAA37FA-F025-4BE4-A548-B638BF077C9A}" type="presOf" srcId="{324B28ED-36B3-4C79-AFA1-1A5A2E0FD7D2}" destId="{1DF306B0-F240-436E-9B9C-A633850F266C}" srcOrd="0" destOrd="0" presId="urn:microsoft.com/office/officeart/2005/8/layout/cycle3"/>
    <dgm:cxn modelId="{29BC1378-8A04-4EF1-A46A-D682E74A2F80}" type="presParOf" srcId="{32F33C2B-4EAB-4F37-8CCE-7EDCBC592DE1}" destId="{8085EF59-E4BE-4D70-A9A3-B903891DD7C6}" srcOrd="0" destOrd="0" presId="urn:microsoft.com/office/officeart/2005/8/layout/cycle3"/>
    <dgm:cxn modelId="{BE91ACCF-688A-408A-B1DD-4DDECBD66E01}" type="presParOf" srcId="{8085EF59-E4BE-4D70-A9A3-B903891DD7C6}" destId="{E996C26B-6122-417F-940F-1D4E544230B9}" srcOrd="0" destOrd="0" presId="urn:microsoft.com/office/officeart/2005/8/layout/cycle3"/>
    <dgm:cxn modelId="{97466028-4CC6-40CB-ABDC-B4CB93D3AA3D}" type="presParOf" srcId="{8085EF59-E4BE-4D70-A9A3-B903891DD7C6}" destId="{2F981619-949A-49BA-87E2-0773C3110C20}" srcOrd="1" destOrd="0" presId="urn:microsoft.com/office/officeart/2005/8/layout/cycle3"/>
    <dgm:cxn modelId="{BBDF2A50-5697-4EE2-856A-4E9C8BB73506}" type="presParOf" srcId="{8085EF59-E4BE-4D70-A9A3-B903891DD7C6}" destId="{1DF306B0-F240-436E-9B9C-A633850F266C}" srcOrd="2" destOrd="0" presId="urn:microsoft.com/office/officeart/2005/8/layout/cycle3"/>
    <dgm:cxn modelId="{B0F99A1C-4D04-4453-AD1A-D5F50D149408}" type="presParOf" srcId="{8085EF59-E4BE-4D70-A9A3-B903891DD7C6}" destId="{D105BB59-BF96-4F2C-879B-ECB48064B6D4}" srcOrd="3" destOrd="0" presId="urn:microsoft.com/office/officeart/2005/8/layout/cycle3"/>
    <dgm:cxn modelId="{AEA6031A-6840-45F6-B5CB-29F15605351D}" type="presParOf" srcId="{8085EF59-E4BE-4D70-A9A3-B903891DD7C6}" destId="{65735E19-B0D2-4708-A267-C5897F8EEDFC}" srcOrd="4" destOrd="0" presId="urn:microsoft.com/office/officeart/2005/8/layout/cycle3"/>
    <dgm:cxn modelId="{DDFFC44A-8A11-41F6-9A25-262DF0E1E970}" type="presParOf" srcId="{8085EF59-E4BE-4D70-A9A3-B903891DD7C6}" destId="{BA76DE2C-F12D-4E39-B033-38A1F7B1733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81619-949A-49BA-87E2-0773C3110C20}">
      <dsp:nvSpPr>
        <dsp:cNvPr id="0" name=""/>
        <dsp:cNvSpPr/>
      </dsp:nvSpPr>
      <dsp:spPr>
        <a:xfrm>
          <a:off x="2119838" y="-26600"/>
          <a:ext cx="4296625" cy="4296625"/>
        </a:xfrm>
        <a:prstGeom prst="circularArrow">
          <a:avLst>
            <a:gd name="adj1" fmla="val 5544"/>
            <a:gd name="adj2" fmla="val 330680"/>
            <a:gd name="adj3" fmla="val 13782877"/>
            <a:gd name="adj4" fmla="val 1738173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6C26B-6122-417F-940F-1D4E544230B9}">
      <dsp:nvSpPr>
        <dsp:cNvPr id="0" name=""/>
        <dsp:cNvSpPr/>
      </dsp:nvSpPr>
      <dsp:spPr>
        <a:xfrm>
          <a:off x="3265193" y="0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cs typeface="Kalimati" panose="00000400000000000000" pitchFamily="2"/>
            </a:rPr>
            <a:t>१. अन्तर्वार्ताकर्ता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C000"/>
              </a:solidFill>
              <a:cs typeface="Kalimati" panose="00000400000000000000" pitchFamily="2"/>
            </a:rPr>
            <a:t>५. उत्तरदाता</a:t>
          </a:r>
          <a:endParaRPr lang="en-US" sz="2000" kern="1200" dirty="0">
            <a:solidFill>
              <a:srgbClr val="FFC000"/>
            </a:solidFill>
            <a:cs typeface="Kalimati" panose="00000400000000000000" pitchFamily="2"/>
          </a:endParaRPr>
        </a:p>
      </dsp:txBody>
      <dsp:txXfrm>
        <a:off x="3314153" y="48960"/>
        <a:ext cx="1907995" cy="905037"/>
      </dsp:txXfrm>
    </dsp:sp>
    <dsp:sp modelId="{1DF306B0-F240-436E-9B9C-A633850F266C}">
      <dsp:nvSpPr>
        <dsp:cNvPr id="0" name=""/>
        <dsp:cNvSpPr/>
      </dsp:nvSpPr>
      <dsp:spPr>
        <a:xfrm>
          <a:off x="5017338" y="1338644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cs typeface="Kalimati" panose="00000400000000000000" pitchFamily="2"/>
            </a:rPr>
            <a:t>१.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FF00"/>
              </a:solidFill>
              <a:cs typeface="Kalimati" panose="00000400000000000000" pitchFamily="2"/>
            </a:rPr>
            <a:t>२. अन्तर्वार्ताकर्ता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5066298" y="1387604"/>
        <a:ext cx="1907995" cy="905037"/>
      </dsp:txXfrm>
    </dsp:sp>
    <dsp:sp modelId="{D105BB59-BF96-4F2C-879B-ECB48064B6D4}">
      <dsp:nvSpPr>
        <dsp:cNvPr id="0" name=""/>
        <dsp:cNvSpPr/>
      </dsp:nvSpPr>
      <dsp:spPr>
        <a:xfrm>
          <a:off x="4886395" y="2899942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FF00"/>
              </a:solidFill>
              <a:cs typeface="Kalimati" panose="00000400000000000000" pitchFamily="2"/>
            </a:rPr>
            <a:t>२.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C00000"/>
              </a:solidFill>
              <a:cs typeface="Kalimati" panose="00000400000000000000" pitchFamily="2"/>
            </a:rPr>
            <a:t>३. अन्तर्वार्ताकर्ता</a:t>
          </a:r>
          <a:endParaRPr lang="en-US" sz="2000" kern="1200" dirty="0">
            <a:solidFill>
              <a:srgbClr val="C00000"/>
            </a:solidFill>
          </a:endParaRPr>
        </a:p>
      </dsp:txBody>
      <dsp:txXfrm>
        <a:off x="4935355" y="2948902"/>
        <a:ext cx="1907995" cy="905037"/>
      </dsp:txXfrm>
    </dsp:sp>
    <dsp:sp modelId="{65735E19-B0D2-4708-A267-C5897F8EEDFC}">
      <dsp:nvSpPr>
        <dsp:cNvPr id="0" name=""/>
        <dsp:cNvSpPr/>
      </dsp:nvSpPr>
      <dsp:spPr>
        <a:xfrm>
          <a:off x="1663992" y="3050052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C00000"/>
              </a:solidFill>
              <a:cs typeface="Kalimati" panose="00000400000000000000" pitchFamily="2"/>
            </a:rPr>
            <a:t>३.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7030A0"/>
              </a:solidFill>
              <a:cs typeface="Kalimati" panose="00000400000000000000" pitchFamily="2"/>
            </a:rPr>
            <a:t>४. अन्तर्वार्ताकर्ता</a:t>
          </a:r>
          <a:endParaRPr lang="en-US" sz="2000" kern="1200" dirty="0">
            <a:solidFill>
              <a:srgbClr val="7030A0"/>
            </a:solidFill>
          </a:endParaRPr>
        </a:p>
      </dsp:txBody>
      <dsp:txXfrm>
        <a:off x="1712952" y="3099012"/>
        <a:ext cx="1907995" cy="905037"/>
      </dsp:txXfrm>
    </dsp:sp>
    <dsp:sp modelId="{BA76DE2C-F12D-4E39-B033-38A1F7B1733F}">
      <dsp:nvSpPr>
        <dsp:cNvPr id="0" name=""/>
        <dsp:cNvSpPr/>
      </dsp:nvSpPr>
      <dsp:spPr>
        <a:xfrm>
          <a:off x="1484955" y="1338637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7030A0"/>
              </a:solidFill>
              <a:cs typeface="Kalimati" panose="00000400000000000000" pitchFamily="2"/>
            </a:rPr>
            <a:t>४.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C000"/>
              </a:solidFill>
              <a:cs typeface="Kalimati" panose="00000400000000000000" pitchFamily="2"/>
            </a:rPr>
            <a:t>५. अन्तर्वार्ताकर्ता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1533915" y="1387597"/>
        <a:ext cx="1907995" cy="905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जनगणना २०७८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67158" y="6388925"/>
            <a:ext cx="1824842" cy="45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3901DA-35AC-4A80-8E3B-9E403CC62363}"/>
              </a:ext>
            </a:extLst>
          </p:cNvPr>
          <p:cNvCxnSpPr/>
          <p:nvPr userDrawn="1"/>
        </p:nvCxnSpPr>
        <p:spPr>
          <a:xfrm>
            <a:off x="0" y="62974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65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1714" y="4307573"/>
            <a:ext cx="7416427" cy="113907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घर तथा घरपरिवार सूचीकरण फारामको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मोक </a:t>
            </a: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अन्तर्वार्ता </a:t>
            </a: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तथा छलफल</a:t>
            </a:r>
            <a:endParaRPr lang="ne-NP" b="1" dirty="0">
              <a:solidFill>
                <a:srgbClr val="002060"/>
              </a:solidFill>
              <a:latin typeface="Ganesh" pitchFamily="2" charset="0"/>
              <a:ea typeface="Calibri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71920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9" name="Picture 2" descr="Hr interview sketch employee screening talking Vector Image">
            <a:extLst>
              <a:ext uri="{FF2B5EF4-FFF2-40B4-BE49-F238E27FC236}">
                <a16:creationId xmlns:a16="http://schemas.microsoft.com/office/drawing/2014/main" id="{13888ADB-72CD-4890-8D5A-5F905E1F3C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16718" r="4235" b="29652"/>
          <a:stretch/>
        </p:blipFill>
        <p:spPr bwMode="auto">
          <a:xfrm>
            <a:off x="6629372" y="3110948"/>
            <a:ext cx="5455284" cy="247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CA68A19-4C45-4705-82D0-EA5A8D369F6E}"/>
              </a:ext>
            </a:extLst>
          </p:cNvPr>
          <p:cNvSpPr txBox="1">
            <a:spLocks/>
          </p:cNvSpPr>
          <p:nvPr/>
        </p:nvSpPr>
        <p:spPr>
          <a:xfrm>
            <a:off x="0" y="859960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50000"/>
              </a:lnSpc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सुपरिवेक्षक 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50000"/>
              </a:lnSpc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भाद्र</a:t>
            </a:r>
            <a:r>
              <a:rPr lang="en-US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२७</a:t>
            </a: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539330" y="6500190"/>
            <a:ext cx="637430" cy="330223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27298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समूहको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266541" y="72654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 गर्दा ध्यान दिनुपर्ने कुराहरू</a:t>
            </a:r>
          </a:p>
        </p:txBody>
      </p:sp>
      <p:pic>
        <p:nvPicPr>
          <p:cNvPr id="3074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6B44604C-41BD-4FFD-9578-A70D42F02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81184"/>
              </p:ext>
            </p:extLst>
          </p:nvPr>
        </p:nvGraphicFramePr>
        <p:xfrm>
          <a:off x="0" y="4487427"/>
          <a:ext cx="1170442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557">
                  <a:extLst>
                    <a:ext uri="{9D8B030D-6E8A-4147-A177-3AD203B41FA5}">
                      <a16:colId xmlns:a16="http://schemas.microsoft.com/office/drawing/2014/main" val="3842956487"/>
                    </a:ext>
                  </a:extLst>
                </a:gridCol>
                <a:gridCol w="2335695">
                  <a:extLst>
                    <a:ext uri="{9D8B030D-6E8A-4147-A177-3AD203B41FA5}">
                      <a16:colId xmlns:a16="http://schemas.microsoft.com/office/drawing/2014/main" val="590262101"/>
                    </a:ext>
                  </a:extLst>
                </a:gridCol>
                <a:gridCol w="2713383">
                  <a:extLst>
                    <a:ext uri="{9D8B030D-6E8A-4147-A177-3AD203B41FA5}">
                      <a16:colId xmlns:a16="http://schemas.microsoft.com/office/drawing/2014/main" val="3857760859"/>
                    </a:ext>
                  </a:extLst>
                </a:gridCol>
                <a:gridCol w="2375452">
                  <a:extLst>
                    <a:ext uri="{9D8B030D-6E8A-4147-A177-3AD203B41FA5}">
                      <a16:colId xmlns:a16="http://schemas.microsoft.com/office/drawing/2014/main" val="2549019365"/>
                    </a:ext>
                  </a:extLst>
                </a:gridCol>
                <a:gridCol w="2275342">
                  <a:extLst>
                    <a:ext uri="{9D8B030D-6E8A-4147-A177-3AD203B41FA5}">
                      <a16:colId xmlns:a16="http://schemas.microsoft.com/office/drawing/2014/main" val="2996521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सबल पक्षहरू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केहि कमी भएमा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कुनै प्रश्न विशेष सोध्दा परेका समस्या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अन्य समस्या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समस्या समाधानका उपाय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3297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2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38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14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367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6793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757566" y="3964207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 गर्ने विषयको नमूना</a:t>
            </a:r>
          </a:p>
        </p:txBody>
      </p:sp>
    </p:spTree>
    <p:extLst>
      <p:ext uri="{BB962C8B-B14F-4D97-AF65-F5344CB8AC3E}">
        <p14:creationId xmlns:p14="http://schemas.microsoft.com/office/powerpoint/2010/main" val="115485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5" y="6430616"/>
            <a:ext cx="45650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62" y="1546016"/>
            <a:ext cx="85129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समग्र प्रस्तुतिकरण </a:t>
            </a: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माथि छलफल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312462" y="3254176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034" y="4043967"/>
            <a:ext cx="851293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सूचीकरण फाराममा भएका विषयवस्तुहरूको पुनरावलोकन</a:t>
            </a:r>
          </a:p>
        </p:txBody>
      </p:sp>
    </p:spTree>
    <p:extLst>
      <p:ext uri="{BB962C8B-B14F-4D97-AF65-F5344CB8AC3E}">
        <p14:creationId xmlns:p14="http://schemas.microsoft.com/office/powerpoint/2010/main" val="254845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98965" y="6520070"/>
            <a:ext cx="579781" cy="320673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260" y="1524253"/>
            <a:ext cx="1137036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निष्कर्ष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020" y="3895797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परिवारका सदस्य तथा अन्य कोही साथीसँग मोक अन्तर्वार्ता सञ्चालन गर्नुहोस्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1676726" y="543402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1380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03919"/>
            <a:ext cx="2543559" cy="2099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50" y="900751"/>
            <a:ext cx="8035785" cy="503602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369776" y="2290186"/>
            <a:ext cx="3027681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4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2948" y="2207330"/>
            <a:ext cx="741545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सूचीकरण फारामको मोक अन्तर्वार्ता</a:t>
            </a:r>
            <a:r>
              <a:rPr lang="en-US" sz="2400" dirty="0">
                <a:latin typeface="खआ॥"/>
                <a:cs typeface="Kalimati" panose="00000400000000000000" pitchFamily="2"/>
              </a:rPr>
              <a:t> </a:t>
            </a:r>
            <a:endParaRPr lang="ne-NP" sz="2400" dirty="0">
              <a:latin typeface="खआ॥"/>
              <a:cs typeface="Kalimati" panose="00000400000000000000" pitchFamily="2"/>
            </a:endParaRP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 सञ्चालन</a:t>
            </a:r>
          </a:p>
        </p:txBody>
      </p:sp>
      <p:sp>
        <p:nvSpPr>
          <p:cNvPr id="8" name="Slide Number Placeholder 19"/>
          <p:cNvSpPr txBox="1">
            <a:spLocks/>
          </p:cNvSpPr>
          <p:nvPr/>
        </p:nvSpPr>
        <p:spPr>
          <a:xfrm>
            <a:off x="11602720" y="6425898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गणक तथा सुपरिवेक्षकहरुलाई वास्तविक गणनामा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हो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5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95760" y="6457950"/>
            <a:ext cx="381000" cy="372464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 तथा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फाराममा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सही तरिकाले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8815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736" y="1649848"/>
            <a:ext cx="110526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अन्तर्वार्ता लिने तरिकाको ज्ञान प्रदान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गर्दछ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वास्तविक अन्तर्वार्तामा प्रश्न गर्न सहज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अन्तवार्ताकर्तालाई </a:t>
            </a:r>
            <a:r>
              <a:rPr lang="ne-NP" sz="2400" b="1" dirty="0">
                <a:latin typeface="Preeti"/>
                <a:ea typeface="Calibri"/>
                <a:cs typeface="Kalimati" panose="00000400000000000000" pitchFamily="2"/>
              </a:rPr>
              <a:t>अन्तर्वार्ता लिन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अभ्यस्त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बनाउँछ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</a:t>
            </a:r>
            <a:r>
              <a:rPr lang="ne-NP" sz="2400" b="1" dirty="0">
                <a:latin typeface="Preeti"/>
                <a:ea typeface="Calibri"/>
                <a:cs typeface="Kalimati" panose="00000400000000000000" pitchFamily="2"/>
              </a:rPr>
              <a:t>आत्मविश्वासको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स्तर बढाँउछ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उत्तरदाताबाट प्राप्त विवरणहरू सही तरिकाले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फाराममा भर्न सक्ष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प्रक्रियाको परीक्षण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सबल पक्ष र दुर्बल पक्षको जानकारी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भई महत्वपूर्ण पृष्ठपोषण प्राप्त हुन्छ ।</a:t>
            </a:r>
            <a:endParaRPr lang="ne-NP" sz="2400" dirty="0">
              <a:latin typeface="Preeti"/>
              <a:ea typeface="Calibri"/>
              <a:cs typeface="Kalimati" panose="00000400000000000000" pitchFamily="2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855992" y="930994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826240" y="6478271"/>
            <a:ext cx="370840" cy="359410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1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972993"/>
            <a:ext cx="12192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फाराम 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08904" y="6390861"/>
            <a:ext cx="557696" cy="45253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553" y="1549057"/>
            <a:ext cx="112312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सबै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सहभागीहरु</a:t>
            </a:r>
            <a:r>
              <a:rPr lang="ne-NP" sz="2400" dirty="0">
                <a:latin typeface="Preeti"/>
                <a:cs typeface="Kalimati" panose="00000400000000000000" pitchFamily="2"/>
              </a:rPr>
              <a:t> ३ वटा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बाँडिनुहोस्।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प्रत्येक समूहमा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महिला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पनि संलग्न</a:t>
            </a:r>
            <a:r>
              <a:rPr lang="hi-IN" sz="2400" dirty="0">
                <a:latin typeface="Preeti"/>
                <a:cs typeface="Kalimati" panose="00000400000000000000" pitchFamily="2"/>
              </a:rPr>
              <a:t>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 बनाउनुहोस्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घर तथा घरपरिवार सूचीकरण फारामको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तिनै समूहहरु सम्भव भएसम्म अलग अलग</a:t>
            </a:r>
            <a:r>
              <a:rPr lang="hi-IN" sz="2400" dirty="0">
                <a:latin typeface="Preeti"/>
                <a:cs typeface="Kalimati" panose="00000400000000000000" pitchFamily="2"/>
              </a:rPr>
              <a:t>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सर्वप्रथम समूहको</a:t>
            </a:r>
            <a:r>
              <a:rPr lang="hi-IN" sz="2400" dirty="0">
                <a:latin typeface="Preeti"/>
                <a:cs typeface="Kalimati" panose="00000400000000000000" pitchFamily="2"/>
              </a:rPr>
              <a:t> एक जना अन्तर्वार्ताकर्ता र एक जना उत्तरदाता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उत्तरदाताले दिएका विवरण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अन्तर्वार्ताकर्ता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लगायत समूहका अन्य सबै सदस्यहरूले आ—आफ्नो फाराममा लेख्नुहोस्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735077"/>
            <a:ext cx="12192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फाराम </a:t>
            </a:r>
            <a:r>
              <a:rPr lang="hi-IN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</a:t>
            </a:r>
            <a:r>
              <a:rPr lang="ne-NP" sz="24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लागि मार्गनिर्देशन</a:t>
            </a:r>
            <a:endParaRPr lang="ne-NP" sz="24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08904" y="6390861"/>
            <a:ext cx="557696" cy="45253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2" y="1390446"/>
            <a:ext cx="5786651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पहिलो व्यक्तिको अन्तर्वार्ता सकिएपछि उत्तरदाता बन्नेले अर्को व्यक्तिको अन्तर्वार्ता शुरू गर्नुहोस्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एवं रितले समूहका सबै सदस्यले अन्तर्वार्ताकर्ता तथा उत्तरदाताको भूमिका क्रमैसँग सम्पन्न गर्नुहोस् ।</a:t>
            </a: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यसरी हरेक सहभागीको समूहका सदस्यहरूको सूचीकरण तयार हुन्छ।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8B7A831-564A-4242-A622-EB0707EBC0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373534"/>
              </p:ext>
            </p:extLst>
          </p:nvPr>
        </p:nvGraphicFramePr>
        <p:xfrm>
          <a:off x="4585649" y="1549057"/>
          <a:ext cx="7510266" cy="431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0557" y="4764380"/>
            <a:ext cx="65338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ध्यान दिनुपर्ने कुराहरुमा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</a:t>
            </a:r>
            <a:r>
              <a:rPr lang="hi-IN" sz="2400" dirty="0">
                <a:latin typeface="Preeti"/>
                <a:cs typeface="Kalimati" panose="00000400000000000000" pitchFamily="2"/>
              </a:rPr>
              <a:t>ताईए अनुसार अन्तर्वार्ता 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7028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7" y="6430617"/>
            <a:ext cx="540026" cy="400188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31" y="1291959"/>
            <a:ext cx="117676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का विवरण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A01A591-AC4F-4D56-96A7-6122C283F237}"/>
              </a:ext>
            </a:extLst>
          </p:cNvPr>
          <p:cNvSpPr txBox="1">
            <a:spLocks/>
          </p:cNvSpPr>
          <p:nvPr/>
        </p:nvSpPr>
        <p:spPr>
          <a:xfrm>
            <a:off x="-72886" y="604566"/>
            <a:ext cx="12264886" cy="4212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फाराम 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0" y="3044175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लागि समय तालिका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311" y="3620239"/>
            <a:ext cx="680416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अन्तर्वार्ताः ५०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आपसी छलफलः ५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छलफल कक्षाको लागि टिपोट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ः ५ मिनेट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प्रस्तुतीकरणः ५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कक्षामा फर्की आउने समयः ................... बजे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123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12473" y="1667822"/>
            <a:ext cx="10983408" cy="501336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प्रस्तुतिकरणमा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सञ्चालन गर्दा भोगेका सबल पक्ष र समस्याहरू समेट्नु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पर्नेछ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आफ्नो समूहले अन्तर्वार्ता सञ्चालन गर्दा अपनाएका राम्रा कुराहरू र सुधार गर्नुपर्ने विषय समेत समेट्नु पर्नेछ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प्रस्तुतिकरणमा अन्तर्वार्ताका क्रममा आएका समस्या र समस्याको समाधानका उपायहरू समेट्नु पर्दछ ।</a:t>
            </a: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FDA68-6D38-427F-91CB-313AEC3F11A2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</p:txBody>
      </p:sp>
    </p:spTree>
    <p:extLst>
      <p:ext uri="{BB962C8B-B14F-4D97-AF65-F5344CB8AC3E}">
        <p14:creationId xmlns:p14="http://schemas.microsoft.com/office/powerpoint/2010/main" val="139715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639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Fontasy Himali</vt:lpstr>
      <vt:lpstr>Ganesh</vt:lpstr>
      <vt:lpstr>Kalimati</vt:lpstr>
      <vt:lpstr>Preeti</vt:lpstr>
      <vt:lpstr>Wingdings</vt:lpstr>
      <vt:lpstr>खआ॥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277</cp:revision>
  <cp:lastPrinted>2020-12-28T05:37:10Z</cp:lastPrinted>
  <dcterms:created xsi:type="dcterms:W3CDTF">2020-10-11T07:30:23Z</dcterms:created>
  <dcterms:modified xsi:type="dcterms:W3CDTF">2021-09-02T09:24:34Z</dcterms:modified>
</cp:coreProperties>
</file>