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8" r:id="rId2"/>
    <p:sldId id="257" r:id="rId3"/>
    <p:sldId id="485" r:id="rId4"/>
    <p:sldId id="486" r:id="rId5"/>
    <p:sldId id="487" r:id="rId6"/>
    <p:sldId id="488" r:id="rId7"/>
    <p:sldId id="489" r:id="rId8"/>
    <p:sldId id="490" r:id="rId9"/>
    <p:sldId id="280" r:id="rId10"/>
    <p:sldId id="492" r:id="rId11"/>
    <p:sldId id="299" r:id="rId12"/>
    <p:sldId id="479" r:id="rId13"/>
    <p:sldId id="274" r:id="rId14"/>
    <p:sldId id="303" r:id="rId15"/>
    <p:sldId id="491" r:id="rId16"/>
    <p:sldId id="306" r:id="rId17"/>
    <p:sldId id="482" r:id="rId18"/>
    <p:sldId id="483" r:id="rId19"/>
    <p:sldId id="484" r:id="rId2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3173" autoAdjust="0"/>
  </p:normalViewPr>
  <p:slideViewPr>
    <p:cSldViewPr snapToGrid="0">
      <p:cViewPr varScale="1">
        <p:scale>
          <a:sx n="59" d="100"/>
          <a:sy n="59" d="100"/>
        </p:scale>
        <p:origin x="8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b="1">
                <a:solidFill>
                  <a:srgbClr val="FF0000"/>
                </a:solidFill>
              </a:rPr>
              <a:t>सहजकर्ताहरुको</a:t>
            </a:r>
            <a:r>
              <a:rPr lang="ne-NP" b="1" baseline="0">
                <a:solidFill>
                  <a:srgbClr val="FF0000"/>
                </a:solidFill>
              </a:rPr>
              <a:t> लागि नोटः </a:t>
            </a:r>
            <a:r>
              <a:rPr lang="en-US" b="1">
                <a:solidFill>
                  <a:srgbClr val="FF0000"/>
                </a:solidFill>
              </a:rPr>
              <a:t>Review </a:t>
            </a:r>
            <a:r>
              <a:rPr lang="ne-NP" b="1">
                <a:solidFill>
                  <a:srgbClr val="FF0000"/>
                </a:solidFill>
              </a:rPr>
              <a:t>लेखेको </a:t>
            </a:r>
            <a:r>
              <a:rPr lang="en-US" b="1">
                <a:solidFill>
                  <a:srgbClr val="FF0000"/>
                </a:solidFill>
              </a:rPr>
              <a:t>slides </a:t>
            </a:r>
            <a:r>
              <a:rPr lang="ne-NP" b="1">
                <a:solidFill>
                  <a:srgbClr val="FF0000"/>
                </a:solidFill>
              </a:rPr>
              <a:t> घर</a:t>
            </a:r>
            <a:r>
              <a:rPr lang="ne-NP" b="1" baseline="0">
                <a:solidFill>
                  <a:srgbClr val="FF0000"/>
                </a:solidFill>
              </a:rPr>
              <a:t> तथा घरपरिवार सुचिकरणको मोक कक्षामा भईसकेका सामग्री भएकोले यीनीहरुको चर्चा नगर्ने । </a:t>
            </a:r>
            <a:r>
              <a:rPr lang="hi-IN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 </a:t>
            </a:r>
            <a:r>
              <a:rPr lang="en-US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slide</a:t>
            </a:r>
            <a:r>
              <a:rPr lang="en-US" sz="1200" b="1" baseline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no. 9 </a:t>
            </a:r>
            <a:r>
              <a:rPr lang="ne-NP" sz="1200" b="1" baseline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बाट मात्र शुरु गर्ने ।</a:t>
            </a:r>
            <a:endParaRPr lang="en-US" sz="1200" b="1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1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नोट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e-NP" sz="1200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सहभागीहरुलाई</a:t>
            </a:r>
            <a:r>
              <a:rPr lang="ne-NP" sz="1200" b="1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1200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प्रदर्शन अन्तर्वार्ताको स्क्रिप्ट बितरण गर्ने</a:t>
            </a:r>
            <a:endParaRPr lang="ne-NP" sz="1200" b="1" dirty="0">
              <a:solidFill>
                <a:srgbClr val="FF000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7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1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नोट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e-NP" sz="1200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सहभागीहरुलाई</a:t>
            </a:r>
            <a:r>
              <a:rPr lang="ne-NP" sz="1200" b="1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1200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प्रदर्शन अन्तर्वार्ताको स्क्रिप्ट बितरण गर्ने</a:t>
            </a:r>
            <a:endParaRPr lang="ne-NP" sz="1200" b="1" dirty="0">
              <a:solidFill>
                <a:srgbClr val="FF000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b="1" dirty="0"/>
              <a:t>यस कक्षाको जम्मा ९० मिनेट समयमा</a:t>
            </a:r>
            <a:r>
              <a:rPr lang="ne-NP" b="1" baseline="0" dirty="0"/>
              <a:t> प्रदर्शन अन्तर्वार्ताको लागि १५ मिनेट र दुईवटा मोक  अन्तर्वार्ता र त्यसको प्रस्तुति गरी ८० मिनेट समय लाग्छ । त्यसैले बाँकी १० मिनेटमा अन्य कामहरु भ्याउनु पर्ने ।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जनगणना २०७८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67158" y="6388925"/>
            <a:ext cx="1824842" cy="45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9" y="30195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21714" y="4273134"/>
            <a:ext cx="7416427" cy="152161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मुख्य प्रश्नावलीको </a:t>
            </a:r>
          </a:p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मोक </a:t>
            </a: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अन्तर्वार्ता</a:t>
            </a:r>
            <a:endParaRPr lang="en-US" b="1" spc="-40" dirty="0">
              <a:solidFill>
                <a:srgbClr val="002060"/>
              </a:solidFill>
              <a:cs typeface="Kalimati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40" y="6482806"/>
            <a:ext cx="340360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Interview Sketch Images, Stock Photos &amp; Vectors | Shutterstock">
            <a:extLst>
              <a:ext uri="{FF2B5EF4-FFF2-40B4-BE49-F238E27FC236}">
                <a16:creationId xmlns:a16="http://schemas.microsoft.com/office/drawing/2014/main" id="{DF0F5CD5-56DA-4B7D-ADD4-A00242444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0"/>
          <a:stretch/>
        </p:blipFill>
        <p:spPr bwMode="auto">
          <a:xfrm>
            <a:off x="7280360" y="3060354"/>
            <a:ext cx="4716060" cy="291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CA68A19-4C45-4705-82D0-EA5A8D369F6E}"/>
              </a:ext>
            </a:extLst>
          </p:cNvPr>
          <p:cNvSpPr txBox="1">
            <a:spLocks/>
          </p:cNvSpPr>
          <p:nvPr/>
        </p:nvSpPr>
        <p:spPr>
          <a:xfrm>
            <a:off x="0" y="750154"/>
            <a:ext cx="12192000" cy="19178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प्रदेश</a:t>
            </a: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/</a:t>
            </a: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जिल्ला जनगणना अधिकारी तथा सहायक जनगणना अधिकारी 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4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मितिः २०७७ फागुन २३</a:t>
            </a:r>
            <a:endParaRPr lang="ne-NP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/>
          <p:cNvSpPr txBox="1">
            <a:spLocks/>
          </p:cNvSpPr>
          <p:nvPr/>
        </p:nvSpPr>
        <p:spPr>
          <a:xfrm>
            <a:off x="879544" y="793067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346287" y="6477760"/>
            <a:ext cx="820313" cy="365636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64" y="1522979"/>
            <a:ext cx="9376681" cy="2261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6FBB1E-F986-4912-8FE1-E68EEF183723}"/>
              </a:ext>
            </a:extLst>
          </p:cNvPr>
          <p:cNvSpPr txBox="1"/>
          <p:nvPr/>
        </p:nvSpPr>
        <p:spPr>
          <a:xfrm>
            <a:off x="5587094" y="6466502"/>
            <a:ext cx="6101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e-NP" sz="1800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क्रमश</a:t>
            </a:r>
            <a:r>
              <a:rPr lang="ne-NP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ः</a:t>
            </a:r>
            <a:endParaRPr lang="en-US" dirty="0"/>
          </a:p>
        </p:txBody>
      </p:sp>
      <p:pic>
        <p:nvPicPr>
          <p:cNvPr id="8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95338" y="1680593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6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239" y="2111828"/>
            <a:ext cx="11946193" cy="4478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latin typeface="Preeti"/>
                <a:cs typeface="Kalimati" panose="00000400000000000000" pitchFamily="2"/>
              </a:rPr>
              <a:t>२०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 मिन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े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ट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भित्र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एउटा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सम्पन्न गर्नेगर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 कार्य 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पहि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ले</a:t>
            </a:r>
            <a:r>
              <a:rPr lang="en-US" sz="2400" dirty="0">
                <a:latin typeface="Preeti"/>
                <a:cs typeface="Kalimati" panose="00000400000000000000" pitchFamily="2"/>
              </a:rPr>
              <a:t>]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अन्तर्वार्ताकर्ता भएको व्यक्ति उत्तरदाता र पहिले उत्तरदाता भएको व्यक्ति अन्तर्वार्ताकर्ता भई माथि भनिए जस्तै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अर्को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२० मिनेट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 दोस्रो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सम्पन्न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दुवै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सम्पन्न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भए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पछि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आफुले भरेको फाराम रुजु गर्नुहोस् र आफ्नो समुहमा फर्किनुहोस्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गरी प्रस्तुतीकरण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१० मिनेट</a:t>
            </a:r>
            <a:endParaRPr lang="en-US" sz="2400" b="1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44371" y="1041953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E659F8-D858-4F30-A875-839FD8127864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53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प्रत्येक समुहका लागि प्रस्तुति गर्न 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सञ्चालन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गर्दा भोगेका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सबल पक्ष र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विषयको नमूना</a:t>
            </a:r>
          </a:p>
        </p:txBody>
      </p:sp>
    </p:spTree>
    <p:extLst>
      <p:ext uri="{BB962C8B-B14F-4D97-AF65-F5344CB8AC3E}">
        <p14:creationId xmlns:p14="http://schemas.microsoft.com/office/powerpoint/2010/main" val="373195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57950"/>
            <a:ext cx="443316" cy="302065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गर्दा ध्यान दिनुपर्ने कुराहरू</a:t>
            </a:r>
          </a:p>
        </p:txBody>
      </p:sp>
      <p:pic>
        <p:nvPicPr>
          <p:cNvPr id="3074" name="Picture 2" descr="charmiBlog@SJSU">
            <a:extLst>
              <a:ext uri="{FF2B5EF4-FFF2-40B4-BE49-F238E27FC236}">
                <a16:creationId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5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22584"/>
            <a:ext cx="443316" cy="407830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95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22584"/>
            <a:ext cx="443316" cy="407830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 मोक अन्तर्वार्ताको भिडियो घरमा हेरी आउन पूर्व जानकारी दिने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प्रविधि उपलब्ध भएको ठाउँमा मोक अन्तर्वार्ताको भिडियो प्रदर्शन गर्ने र प्रविधि उपलब्ध नभएको ठाउँमा 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8399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604171" y="6444353"/>
            <a:ext cx="572589" cy="386061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277" y="2446003"/>
            <a:ext cx="531521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पहिलो अन्तर्वार्ताः 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दोस्रो </a:t>
            </a:r>
            <a:r>
              <a:rPr lang="ne-NP" sz="2400">
                <a:latin typeface="Preeti"/>
                <a:cs typeface="Kalimati" panose="00000400000000000000" pitchFamily="2"/>
              </a:rPr>
              <a:t>अन्तर्वार्ताः 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प्रस्तुतिकरण तयारीः १०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१५ मिनेट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प्रदशन गर्ने वा भिडियो देखाउनेः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1011452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5" y="6430616"/>
            <a:ext cx="456500" cy="390249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2050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84AF09-236E-4569-BAF5-8EB038D6405B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53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4" y="6470372"/>
            <a:ext cx="480391" cy="370371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प्रश्नावलीमा भएका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832FEA-A85D-4DF7-9173-AD278EB065A0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14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79085" y="6450494"/>
            <a:ext cx="589722" cy="410127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परिवारको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कुनै सदस्य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वा अन्य कोही साथीसँग मोक अन्तर्वार्ता सञ्चालन गर्नुहोस्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028CAC-8FDF-4203-BA38-79FD73F31330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42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3497"/>
            <a:ext cx="2798990" cy="2099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542" y="696701"/>
            <a:ext cx="9425577" cy="558434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74171" y="2557673"/>
            <a:ext cx="2536372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3161" y="1764310"/>
            <a:ext cx="9091020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अन्तर्वार्ताका उत्तरदाताले ध्यान दिनुपर्ने कुराहरु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अन्तर्वार्ताका अन्तर्वार्ताकर्ताले ध्यान दिनुपर्ने कुराहरु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latin typeface="खआ॥"/>
                <a:cs typeface="Kalimati" panose="00000400000000000000" pitchFamily="2"/>
              </a:rPr>
              <a:t>मूख्य </a:t>
            </a:r>
            <a:r>
              <a:rPr lang="ne-NP" sz="2400" dirty="0">
                <a:latin typeface="खआ॥"/>
                <a:cs typeface="Kalimati" panose="00000400000000000000" pitchFamily="2"/>
              </a:rPr>
              <a:t>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11680373" y="6509191"/>
            <a:ext cx="499290" cy="33792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गणक तथा सुपरिवेक्षकहरुलाई वास्तविक गणनामा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हो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2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83562" y="1252935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69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95760" y="6457950"/>
            <a:ext cx="381000" cy="372464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 तथा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फाराममा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सही तरिकाले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3846" y="1452286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17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736" y="1649848"/>
            <a:ext cx="110526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वास्तविक अन्तर्वार्तामा प्रश्न गर्न सहज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उत्तरदाताबाट प्राप्त विवरणहरू सही तरिकाले फाराममा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1855992" y="930994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826240" y="6478271"/>
            <a:ext cx="370840" cy="359410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9482" y="930994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25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372" y="2047325"/>
            <a:ext cx="117032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अन्तर्वार्ताकर्ताले सोधेका प्रश्नहरूको जवाफ आफ्नो परिवारको आधारमा दिनुहोस्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विषय तोडमोड हुनेगरी प्रस्तुत नहुनुहोस्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आफूले उपलब्ध गराएका विवरण अन्तर्वार्ताकारले सही रूपले फाराममा भरे नभरेको नोट गर्नुहोस्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अन्तर्वार्ताकारका सबल पक्ष र सुधार गर्नुपर्ने पक्षहरू टिपोट गर्दै जानुहोस् ।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879544" y="972993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400"/>
              </a:spcAft>
              <a:buNone/>
            </a:pP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अन्तर्वार्ताका उत्तरदाताले ध्यान दिनुपर्ने कुराहरु</a:t>
            </a:r>
          </a:p>
          <a:p>
            <a:pPr marL="0" indent="0" algn="ctr">
              <a:buNone/>
            </a:pPr>
            <a:endParaRPr lang="ne-NP" sz="2800" b="1" dirty="0"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64256" y="1046334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</p:spTree>
    <p:extLst>
      <p:ext uri="{BB962C8B-B14F-4D97-AF65-F5344CB8AC3E}">
        <p14:creationId xmlns:p14="http://schemas.microsoft.com/office/powerpoint/2010/main" val="175263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1132814" y="775113"/>
            <a:ext cx="9756913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का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कर्ताले ध्यान दिनुपर्ने कुराहरु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872" y="1872822"/>
            <a:ext cx="7777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653520" y="6451600"/>
            <a:ext cx="502920" cy="39179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757" y="1296585"/>
            <a:ext cx="115890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 सञ्चालन गर्दा ध्यान दिनुपर्ने सबै कुराहरू पालना गर्ने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अन्तर्वा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ता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शुरू गर्नुपूर्व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उत्तरदातालाई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अभिवादन गरी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आफ्नो परिचय दिने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आफु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आउनुको उद्देश्य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ब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ताउने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जनगणनाको उद्देश्य,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महत्व,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जनगणनाको तथ्याङ्कको प्रयोग र फाईदा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बा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रे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संक्षिप्त जानकारी गराएर विवरण उपलब्ध गराइदिनका लागि केही समय माग्ने ।</a:t>
            </a:r>
            <a:endParaRPr lang="ne-NP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उत्तरदाताले राखेका जिज्ञासाहरू सरल र संक्षिप्त रूपमा समाधान गरेर अन्तर्वार्ता शुरू गर्ने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प्रश्नावली फाराममा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सोधिएका प्रश्नहरु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जस्ता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को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तस्तै सोधी प्राप्त विवरणहरू सही रूपमा फाराममा भर्दै जाने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उत्तरदाताले कुनै प्रश्न नबुझेको अवस्थामा प्रश्नको आशय नबिग्रिने गरी थप पुरक प्रश्नहरू सोध्ने 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60441" y="853359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</p:spTree>
    <p:extLst>
      <p:ext uri="{BB962C8B-B14F-4D97-AF65-F5344CB8AC3E}">
        <p14:creationId xmlns:p14="http://schemas.microsoft.com/office/powerpoint/2010/main" val="75307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98356" y="6410762"/>
            <a:ext cx="490714" cy="457177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026" y="1713683"/>
            <a:ext cx="118076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उत्तरदाताको आवश्यकता अनुसार स्थान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य भाषाको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प्रयोग गर्ने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प्रश्नावली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फाराममा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भएका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विवरण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भरिसके पछि एक पटक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विवरण भरिएको नभरिएको रुजु गर्ने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उत्तरदातालाई अन्तर्वार्ता सम्पन्न भएको जानकारी </a:t>
            </a:r>
            <a:r>
              <a:rPr lang="ne-NP" sz="2400">
                <a:latin typeface="Preeti"/>
                <a:cs typeface="Kalimati" panose="00000400000000000000" pitchFamily="2"/>
              </a:rPr>
              <a:t>दिने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घर तथा घरपरिवार सुचीकरण फाराम भरेको हो भने पछि गणक आउने कुरा बताउने ।</a:t>
            </a: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समय उपल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ब्ध</a:t>
            </a:r>
            <a:r>
              <a:rPr lang="hi-IN" sz="2400" dirty="0">
                <a:latin typeface="Preeti"/>
                <a:cs typeface="Kalimati" panose="00000400000000000000" pitchFamily="2"/>
              </a:rPr>
              <a:t> गराएर सोधिएको </a:t>
            </a:r>
            <a:r>
              <a:rPr lang="hi-IN" sz="2400">
                <a:latin typeface="Preeti"/>
                <a:cs typeface="Kalimati" panose="00000400000000000000" pitchFamily="2"/>
              </a:rPr>
              <a:t>विवरण </a:t>
            </a:r>
            <a:r>
              <a:rPr lang="ne-NP" sz="2400">
                <a:latin typeface="Preeti"/>
                <a:cs typeface="Kalimati" panose="00000400000000000000" pitchFamily="2"/>
              </a:rPr>
              <a:t>दिर्इ </a:t>
            </a:r>
            <a:r>
              <a:rPr lang="hi-IN" sz="2400">
                <a:latin typeface="Preeti"/>
                <a:cs typeface="Kalimati" panose="00000400000000000000" pitchFamily="2"/>
              </a:rPr>
              <a:t>सहयोग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गरेको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धन्यवाद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दै आवश्यक अभिवादन सहित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बि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हुने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900802" y="911590"/>
            <a:ext cx="9756913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का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कर्ताले ध्यान 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दिनुपर्ने कुराहरु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96992" y="911590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</p:spTree>
    <p:extLst>
      <p:ext uri="{BB962C8B-B14F-4D97-AF65-F5344CB8AC3E}">
        <p14:creationId xmlns:p14="http://schemas.microsoft.com/office/powerpoint/2010/main" val="373319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/>
          <p:cNvSpPr txBox="1">
            <a:spLocks/>
          </p:cNvSpPr>
          <p:nvPr/>
        </p:nvSpPr>
        <p:spPr>
          <a:xfrm>
            <a:off x="879544" y="793067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346287" y="6477760"/>
            <a:ext cx="820313" cy="365636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64" y="1729807"/>
            <a:ext cx="9376681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तीन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मुख्य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र एक जना उत्तरदाता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6FBB1E-F986-4912-8FE1-E68EEF183723}"/>
              </a:ext>
            </a:extLst>
          </p:cNvPr>
          <p:cNvSpPr txBox="1"/>
          <p:nvPr/>
        </p:nvSpPr>
        <p:spPr>
          <a:xfrm>
            <a:off x="5587094" y="6466502"/>
            <a:ext cx="6101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e-NP" sz="1800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क्रमश</a:t>
            </a:r>
            <a:r>
              <a:rPr lang="ne-NP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ः</a:t>
            </a:r>
            <a:endParaRPr lang="en-US" dirty="0"/>
          </a:p>
        </p:txBody>
      </p:sp>
      <p:pic>
        <p:nvPicPr>
          <p:cNvPr id="8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95338" y="1680593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66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1117</Words>
  <Application>Microsoft Office PowerPoint</Application>
  <PresentationFormat>Widescreen</PresentationFormat>
  <Paragraphs>146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Fontasy Himali</vt:lpstr>
      <vt:lpstr>Ganesh</vt:lpstr>
      <vt:lpstr>Kokila</vt:lpstr>
      <vt:lpstr>Preeti</vt:lpstr>
      <vt:lpstr>Times New Roman</vt:lpstr>
      <vt:lpstr>Wingdings</vt:lpstr>
      <vt:lpstr>खआ॥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304</cp:revision>
  <cp:lastPrinted>2020-12-24T09:03:00Z</cp:lastPrinted>
  <dcterms:created xsi:type="dcterms:W3CDTF">2020-10-11T07:30:23Z</dcterms:created>
  <dcterms:modified xsi:type="dcterms:W3CDTF">2021-02-27T09:29:58Z</dcterms:modified>
</cp:coreProperties>
</file>