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78" r:id="rId2"/>
    <p:sldId id="257" r:id="rId3"/>
    <p:sldId id="485" r:id="rId4"/>
    <p:sldId id="486" r:id="rId5"/>
    <p:sldId id="487" r:id="rId6"/>
    <p:sldId id="488" r:id="rId7"/>
    <p:sldId id="489" r:id="rId8"/>
    <p:sldId id="490" r:id="rId9"/>
    <p:sldId id="280" r:id="rId10"/>
    <p:sldId id="492" r:id="rId11"/>
    <p:sldId id="299" r:id="rId12"/>
    <p:sldId id="479" r:id="rId13"/>
    <p:sldId id="274" r:id="rId14"/>
    <p:sldId id="303" r:id="rId15"/>
    <p:sldId id="491" r:id="rId16"/>
    <p:sldId id="306" r:id="rId17"/>
    <p:sldId id="482" r:id="rId18"/>
    <p:sldId id="483" r:id="rId19"/>
    <p:sldId id="484" r:id="rId2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8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3173" autoAdjust="0"/>
  </p:normalViewPr>
  <p:slideViewPr>
    <p:cSldViewPr snapToGrid="0">
      <p:cViewPr varScale="1">
        <p:scale>
          <a:sx n="59" d="100"/>
          <a:sy n="59" d="100"/>
        </p:scale>
        <p:origin x="8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09423A2-582F-4D36-9529-531F24B7A8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C0C036C-F7AF-41A9-8F7F-4ED97ECB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b="1">
                <a:solidFill>
                  <a:srgbClr val="FF0000"/>
                </a:solidFill>
              </a:rPr>
              <a:t>सहजकर्ताहरुको</a:t>
            </a:r>
            <a:r>
              <a:rPr lang="ne-NP" b="1" baseline="0">
                <a:solidFill>
                  <a:srgbClr val="FF0000"/>
                </a:solidFill>
              </a:rPr>
              <a:t> लागि नोटः </a:t>
            </a:r>
            <a:r>
              <a:rPr lang="en-US" b="1">
                <a:solidFill>
                  <a:srgbClr val="FF0000"/>
                </a:solidFill>
              </a:rPr>
              <a:t>Review </a:t>
            </a:r>
            <a:r>
              <a:rPr lang="ne-NP" b="1">
                <a:solidFill>
                  <a:srgbClr val="FF0000"/>
                </a:solidFill>
              </a:rPr>
              <a:t>लेखेको </a:t>
            </a:r>
            <a:r>
              <a:rPr lang="en-US" b="1">
                <a:solidFill>
                  <a:srgbClr val="FF0000"/>
                </a:solidFill>
              </a:rPr>
              <a:t>slides </a:t>
            </a:r>
            <a:r>
              <a:rPr lang="ne-NP" b="1">
                <a:solidFill>
                  <a:srgbClr val="FF0000"/>
                </a:solidFill>
              </a:rPr>
              <a:t> घर</a:t>
            </a:r>
            <a:r>
              <a:rPr lang="ne-NP" b="1" baseline="0">
                <a:solidFill>
                  <a:srgbClr val="FF0000"/>
                </a:solidFill>
              </a:rPr>
              <a:t> तथा घरपरिवार सुचिकरणको मोक कक्षामा भईसकेका सामग्री भएकोले यीनीहरुको चर्चा नगर्ने । </a:t>
            </a:r>
            <a:r>
              <a:rPr lang="hi-IN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 </a:t>
            </a:r>
            <a:r>
              <a:rPr lang="en-US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slide</a:t>
            </a:r>
            <a:r>
              <a:rPr lang="en-US" sz="1200" b="1" baseline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no. 9 </a:t>
            </a:r>
            <a:r>
              <a:rPr lang="ne-NP" sz="1200" b="1" baseline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बाट मात्र शुरु गर्ने ।</a:t>
            </a:r>
            <a:endParaRPr lang="en-US" sz="1200" b="1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1200" b="1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नोट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e-NP" sz="1200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सहभागीहरुलाई</a:t>
            </a:r>
            <a:r>
              <a:rPr lang="ne-NP" sz="1200" b="1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 </a:t>
            </a:r>
            <a:r>
              <a:rPr lang="ne-NP" sz="1200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प्रदर्शन अन्तर्वार्ताको स्क्रिप्ट बितरण गर्ने</a:t>
            </a:r>
            <a:endParaRPr lang="ne-NP" sz="1200" b="1" dirty="0">
              <a:solidFill>
                <a:srgbClr val="FF000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7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1200" b="1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नोट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e-NP" sz="1200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सहभागीहरुलाई</a:t>
            </a:r>
            <a:r>
              <a:rPr lang="ne-NP" sz="1200" b="1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 </a:t>
            </a:r>
            <a:r>
              <a:rPr lang="ne-NP" sz="1200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प्रदर्शन अन्तर्वार्ताको स्क्रिप्ट बितरण गर्ने</a:t>
            </a:r>
            <a:endParaRPr lang="ne-NP" sz="1200" b="1" dirty="0">
              <a:solidFill>
                <a:srgbClr val="FF000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b="1" dirty="0"/>
              <a:t>यस कक्षाको जम्मा ९० मिनेट समयमा</a:t>
            </a:r>
            <a:r>
              <a:rPr lang="ne-NP" b="1" baseline="0" dirty="0"/>
              <a:t> प्रदर्शन अन्तर्वार्ताको लागि १५ मिनेट र दुईवटा मोक  अन्तर्वार्ता र त्यसको प्रस्तुति गरी ८० मिनेट समय लाग्छ । त्यसैले बाँकी १० मिनेटमा अन्य कामहरु भ्याउनु पर्ने ।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0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426321" y="48478"/>
            <a:ext cx="9564914" cy="1020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627224" y="-8479"/>
            <a:ext cx="564776" cy="63822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2671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जनगणना २०७८</a:t>
            </a:r>
          </a:p>
        </p:txBody>
      </p:sp>
      <p:sp>
        <p:nvSpPr>
          <p:cNvPr id="15" name="Footer Placeholder 12"/>
          <p:cNvSpPr txBox="1">
            <a:spLocks/>
          </p:cNvSpPr>
          <p:nvPr userDrawn="1"/>
        </p:nvSpPr>
        <p:spPr>
          <a:xfrm>
            <a:off x="6504043" y="6481297"/>
            <a:ext cx="549653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2060"/>
                </a:solidFill>
                <a:latin typeface="+mn-lt"/>
                <a:ea typeface="+mn-ea"/>
                <a:cs typeface="Kalimati" panose="00000400000000000000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dirty="0">
                <a:solidFill>
                  <a:srgbClr val="FFC000"/>
                </a:solidFill>
                <a:latin typeface="+mn-lt"/>
                <a:ea typeface="+mn-ea"/>
                <a:cs typeface="Kalimati" panose="00000400000000000000" pitchFamily="2"/>
              </a:rPr>
              <a:t>Page 1/….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67158" y="6388925"/>
            <a:ext cx="1824842" cy="45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mage result for logo of nepal government">
            <a:extLst>
              <a:ext uri="{FF2B5EF4-FFF2-40B4-BE49-F238E27FC236}">
                <a16:creationId xmlns:a16="http://schemas.microsoft.com/office/drawing/2014/main" id="{4BF3C297-642D-4134-82DF-1D665AA1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9" y="30195"/>
            <a:ext cx="692131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2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21714" y="4273134"/>
            <a:ext cx="7416427" cy="152161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मुख्य प्रश्नावलीको </a:t>
            </a:r>
          </a:p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मोक </a:t>
            </a:r>
            <a:r>
              <a:rPr lang="ne-NP" b="1" dirty="0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अन्तर्वार्ता</a:t>
            </a:r>
            <a:endParaRPr lang="en-US" b="1" spc="-40" dirty="0">
              <a:solidFill>
                <a:srgbClr val="002060"/>
              </a:solidFill>
              <a:cs typeface="Kalimati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826240" y="6482806"/>
            <a:ext cx="340360" cy="3860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>
                <a:latin typeface="Fontasy Himali" panose="04020500000000000000" pitchFamily="82" charset="0"/>
              </a:rPr>
              <a:pPr algn="ctr"/>
              <a:t>1</a:t>
            </a:fld>
            <a:endParaRPr lang="en-US" dirty="0">
              <a:latin typeface="Fontasy Himali" panose="04020500000000000000" pitchFamily="82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Interview Sketch Images, Stock Photos &amp; Vectors | Shutterstock">
            <a:extLst>
              <a:ext uri="{FF2B5EF4-FFF2-40B4-BE49-F238E27FC236}">
                <a16:creationId xmlns:a16="http://schemas.microsoft.com/office/drawing/2014/main" id="{DF0F5CD5-56DA-4B7D-ADD4-A00242444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0"/>
          <a:stretch/>
        </p:blipFill>
        <p:spPr bwMode="auto">
          <a:xfrm>
            <a:off x="7280360" y="3060354"/>
            <a:ext cx="4716060" cy="291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3A7BA57-E6E8-4A9D-A40A-1DD2BFFFB6A5}"/>
              </a:ext>
            </a:extLst>
          </p:cNvPr>
          <p:cNvSpPr txBox="1">
            <a:spLocks/>
          </p:cNvSpPr>
          <p:nvPr/>
        </p:nvSpPr>
        <p:spPr>
          <a:xfrm>
            <a:off x="0" y="771924"/>
            <a:ext cx="12192000" cy="191780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राष्ट्रिय जनगणना २०७८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प्रदेश</a:t>
            </a: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स्तरीय मुख्य प्रशिक्षक </a:t>
            </a: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तालिम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e-NP" sz="24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मितिः २०७७ चैत १३</a:t>
            </a:r>
            <a:endParaRPr lang="ne-NP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3200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7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1"/>
          <p:cNvSpPr txBox="1">
            <a:spLocks/>
          </p:cNvSpPr>
          <p:nvPr/>
        </p:nvSpPr>
        <p:spPr>
          <a:xfrm>
            <a:off x="879544" y="793067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346287" y="6477760"/>
            <a:ext cx="820313" cy="365636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764" y="1522979"/>
            <a:ext cx="9376681" cy="2261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निर्वाह गर्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नुपर्ने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निर्देशन</a:t>
            </a:r>
            <a:r>
              <a:rPr lang="hi-IN" sz="2400" dirty="0">
                <a:latin typeface="Preeti"/>
                <a:cs typeface="Kalimati" panose="00000400000000000000" pitchFamily="2"/>
              </a:rPr>
              <a:t> अनुसार अन्तर्वार्ता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लिने र उत्तर दिने </a:t>
            </a:r>
            <a:r>
              <a:rPr lang="hi-IN" sz="2400" dirty="0">
                <a:latin typeface="Preeti"/>
                <a:cs typeface="Kalimati" panose="00000400000000000000" pitchFamily="2"/>
              </a:rPr>
              <a:t>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6FBB1E-F986-4912-8FE1-E68EEF183723}"/>
              </a:ext>
            </a:extLst>
          </p:cNvPr>
          <p:cNvSpPr txBox="1"/>
          <p:nvPr/>
        </p:nvSpPr>
        <p:spPr>
          <a:xfrm>
            <a:off x="5587094" y="6466502"/>
            <a:ext cx="6101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ne-NP" sz="1800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क्रमश</a:t>
            </a:r>
            <a:r>
              <a:rPr lang="ne-NP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ः</a:t>
            </a:r>
            <a:endParaRPr lang="en-US" dirty="0"/>
          </a:p>
        </p:txBody>
      </p:sp>
      <p:pic>
        <p:nvPicPr>
          <p:cNvPr id="8" name="Picture 2" descr="Top 10 census worker interview questions and answers">
            <a:extLst>
              <a:ext uri="{FF2B5EF4-FFF2-40B4-BE49-F238E27FC236}">
                <a16:creationId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95338" y="1680593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96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688415" y="6450494"/>
            <a:ext cx="490330" cy="390249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239" y="2111828"/>
            <a:ext cx="11946193" cy="4478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latin typeface="Preeti"/>
                <a:cs typeface="Kalimati" panose="00000400000000000000" pitchFamily="2"/>
              </a:rPr>
              <a:t>२०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 मिन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े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ट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भित्र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एउटा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सम्पन्न गर्नेगर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ी</a:t>
            </a:r>
            <a:r>
              <a:rPr lang="hi-IN" sz="2400" dirty="0">
                <a:latin typeface="Preeti"/>
                <a:cs typeface="Kalimati" panose="00000400000000000000" pitchFamily="2"/>
              </a:rPr>
              <a:t> कार्य 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प्रश्नावली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पहि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ले</a:t>
            </a:r>
            <a:r>
              <a:rPr lang="en-US" sz="2400" dirty="0">
                <a:latin typeface="Preeti"/>
                <a:cs typeface="Kalimati" panose="00000400000000000000" pitchFamily="2"/>
              </a:rPr>
              <a:t>]</a:t>
            </a:r>
            <a:r>
              <a:rPr lang="hi-IN" sz="2400" dirty="0">
                <a:latin typeface="Preeti"/>
                <a:cs typeface="Kalimati" panose="00000400000000000000" pitchFamily="2"/>
              </a:rPr>
              <a:t> अन्तर्वार्ताकर्ता भएको व्यक्ति उत्तरदाता र पहिले उत्तरदाता भएको व्यक्ति अन्तर्वार्ताकर्ता भई माथि भनिए जस्तै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अर्को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२० मिनेट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मा दोस्रो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सम्पन्न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दुवै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सम्पन्न </a:t>
            </a:r>
            <a:r>
              <a:rPr lang="ne-NP" sz="2400" dirty="0">
                <a:latin typeface="Preeti"/>
                <a:cs typeface="Kalimati" panose="00000400000000000000" pitchFamily="2"/>
              </a:rPr>
              <a:t>भए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पछि </a:t>
            </a:r>
            <a:r>
              <a:rPr lang="ne-NP" sz="2400" dirty="0">
                <a:latin typeface="Preeti"/>
                <a:cs typeface="Kalimati" panose="00000400000000000000" pitchFamily="2"/>
              </a:rPr>
              <a:t>आफुले भरेको फाराम रुजु गर्नुहोस् र आफ्नो समुहमा फर्किनुहोस्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आएका समस्याहरुको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रेमा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छलफल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गरी प्रस्तुतीकरण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को लागि टिपोट तयार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१० मिनेट</a:t>
            </a:r>
            <a:endParaRPr lang="en-US" sz="2400" b="1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244371" y="1041953"/>
            <a:ext cx="11328930" cy="81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थप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E659F8-D858-4F30-A875-839FD8127864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53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5492" y="3747975"/>
            <a:ext cx="11695953" cy="305103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अन्तर्वार्ताका क्रममा भोगेका कुराहरु समुहको तर्फबाट एक जनाले प्रस्तुति गर्नुहोस्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प्रत्येक समुहका लागि प्रस्तुति गर्न </a:t>
            </a:r>
            <a:r>
              <a:rPr lang="ne-NP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५ मिनेट समय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निर्धारण गरिएको 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सञ्चालन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गर्दा भोगेका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सबल पक्ष र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समस्याहरू तथा समस्याको समाधानका उपायहरु समेट्नु पर्नेछ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अपनाएका राम्रा कुराहरू र सुधार गर्नुपर्ने विषय समेट्नु पर्नेछ 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3" y="1267798"/>
            <a:ext cx="11288084" cy="24825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188853" y="773431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प्रस्तुत गर्ने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विषयको नमूना</a:t>
            </a:r>
          </a:p>
        </p:txBody>
      </p:sp>
    </p:spTree>
    <p:extLst>
      <p:ext uri="{BB962C8B-B14F-4D97-AF65-F5344CB8AC3E}">
        <p14:creationId xmlns:p14="http://schemas.microsoft.com/office/powerpoint/2010/main" val="3731958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57950"/>
            <a:ext cx="443316" cy="302065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सभ्य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गर्दा ध्यान दिनुपर्ने कुराहरू</a:t>
            </a:r>
          </a:p>
        </p:txBody>
      </p:sp>
      <p:pic>
        <p:nvPicPr>
          <p:cNvPr id="3074" name="Picture 2" descr="charmiBlog@SJSU">
            <a:extLst>
              <a:ext uri="{FF2B5EF4-FFF2-40B4-BE49-F238E27FC236}">
                <a16:creationId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856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22584"/>
            <a:ext cx="443316" cy="407830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6955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22584"/>
            <a:ext cx="443316" cy="407830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9" y="1687421"/>
            <a:ext cx="11610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 मोक अन्तर्वार्ताको भिडियो घरमा हेरी आउन पूर्व जानकारी दिने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प्रविधि उपलब्ध भएको ठाउँमा मोक अन्तर्वार्ताको भिडियो प्रदर्शन गर्ने र प्रविधि उपलब्ध नभएको ठाउँमा दुई जना सहभागीहरु छानेर कक्षा कोठाको अगाडी आई एकले अन्तर्वार्ताकर्ता र अर्कोले उत्तरदाताको भूमिका निर्वाह गर्न लगाउने ।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</a:t>
            </a:r>
            <a:r>
              <a:rPr 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१०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मिनेट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अन्य सहभागीहरुलाई प्रस्तुत गरिएको अन्तर्वार्ताकर्ताको प्रश्नकर्ता र उत्तरदाताको राम्रा र सुधार गर्नुपर्ने पक्षहरु के के छन् टिपोट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एक जना सहभागी छानेर समग्र प्रदर्शन अन्तर्वार्ताको टिप्पणी गर्न लगाउने ।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२ मिनेट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अन्तमा कक्षा सहजकर्ताले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टिप्पणी गर्ने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३ मिनेट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8399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604171" y="6444353"/>
            <a:ext cx="572589" cy="386061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453" y="720105"/>
            <a:ext cx="1138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सहभागीहरु </a:t>
            </a:r>
            <a:r>
              <a:rPr lang="en-US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तपाईंहरुको मोक अन्तर्वार्ता शुरु गर्नुहोस्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277" y="2446003"/>
            <a:ext cx="5315213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पहिलो अन्तर्वार्ताः २०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दोस्रो </a:t>
            </a:r>
            <a:r>
              <a:rPr lang="ne-NP" sz="2400">
                <a:latin typeface="Preeti"/>
                <a:cs typeface="Kalimati" panose="00000400000000000000" pitchFamily="2"/>
              </a:rPr>
              <a:t>अन्तर्वार्ताः २०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प्रस्तुतिकरण तयारीः १०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 १५ मिनेट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2252" y="1849040"/>
            <a:ext cx="3607078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>
                <a:latin typeface="Preeti"/>
                <a:cs typeface="Kalimati" panose="00000400000000000000" pitchFamily="2"/>
              </a:rPr>
              <a:t>मोक सञ्चालन समय तालिका</a:t>
            </a:r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88F932-7CA5-4A81-A530-A6FC1788076E}"/>
              </a:ext>
            </a:extLst>
          </p:cNvPr>
          <p:cNvSpPr/>
          <p:nvPr/>
        </p:nvSpPr>
        <p:spPr>
          <a:xfrm>
            <a:off x="6728184" y="1828521"/>
            <a:ext cx="5163593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>
                <a:latin typeface="Preeti"/>
                <a:cs typeface="Kalimati" panose="00000400000000000000" pitchFamily="2"/>
              </a:rPr>
              <a:t>मोक अन्तर्वार्ताको प्रदर्शन समय तालिका</a:t>
            </a:r>
            <a:endParaRPr lang="en-US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37C21-1172-45AB-992E-001CD1F5FE17}"/>
              </a:ext>
            </a:extLst>
          </p:cNvPr>
          <p:cNvSpPr txBox="1"/>
          <p:nvPr/>
        </p:nvSpPr>
        <p:spPr>
          <a:xfrm>
            <a:off x="7068375" y="2451780"/>
            <a:ext cx="4535796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दुईजनाले प्रदशन गर्ने वा भिडियो देखाउनेः 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1011452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5" y="6430616"/>
            <a:ext cx="456500" cy="390249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835" y="2240869"/>
            <a:ext cx="8512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2050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84AF09-236E-4569-BAF5-8EB038D6405B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53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4" y="6470372"/>
            <a:ext cx="480391" cy="370371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प्रश्नावलीमा भएका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832FEA-A85D-4DF7-9173-AD278EB065A0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14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579085" y="6450494"/>
            <a:ext cx="589722" cy="410127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परिवारको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कुनै सदस्य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वा अन्य कोही साथीसँग मोक अन्तर्वार्ता सञ्चालन गर्नुहोस् 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028CAC-8FDF-4203-BA38-79FD73F31330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42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3497"/>
            <a:ext cx="2798990" cy="2099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542" y="696701"/>
            <a:ext cx="9425577" cy="5584345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74171" y="2557673"/>
            <a:ext cx="2536372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बिषयहरु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3161" y="1764310"/>
            <a:ext cx="9091020" cy="4144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अन्तर्वार्ताका उत्तरदाताले ध्यान दिनुपर्ने कुराहरु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अन्तर्वार्ताका अन्तर्वार्ताकर्ताले ध्यान दिनुपर्ने कुराहरु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>
                <a:latin typeface="खआ॥"/>
                <a:cs typeface="Kalimati" panose="00000400000000000000" pitchFamily="2"/>
              </a:rPr>
              <a:t>मूख्य </a:t>
            </a:r>
            <a:r>
              <a:rPr lang="ne-NP" sz="2400" dirty="0">
                <a:latin typeface="खआ॥"/>
                <a:cs typeface="Kalimati" panose="00000400000000000000" pitchFamily="2"/>
              </a:rPr>
              <a:t>प्रश्नावलीको मोक अन्तर्वार्ता सञ्चालनका लागि मार्गनिर्देशनहरु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प्रस्तुतिकरणमा औंल्याइएका समस्याहरूमा छलफल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ne-NP" sz="2400" dirty="0">
              <a:latin typeface="खआ॥"/>
              <a:cs typeface="Kalimati" panose="00000400000000000000" pitchFamily="2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11680373" y="6509191"/>
            <a:ext cx="499290" cy="33792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गणक तथा सुपरिवेक्षकहरुलाई वास्तविक गणनामा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हो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  <p:pic>
        <p:nvPicPr>
          <p:cNvPr id="2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83562" y="1252935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69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95760" y="6457950"/>
            <a:ext cx="381000" cy="372464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प्रश्नावली तथा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फाराममा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सही तरिकाले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3846" y="1452286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17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736" y="1649848"/>
            <a:ext cx="1105261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वास्तविक अन्तर्वार्तामा प्रश्न गर्न सहज बनाउँछ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उत्तरदाताबाट प्राप्त विवरणहरू सही तरिकाले फाराममा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1855992" y="930994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11826240" y="6478271"/>
            <a:ext cx="370840" cy="359410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9482" y="930994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25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688415" y="6450494"/>
            <a:ext cx="490330" cy="390249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372" y="2047325"/>
            <a:ext cx="117032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अन्तर्वार्ताकर्ताले सोधेका प्रश्नहरूको जवाफ आफ्नो परिवारको आधारमा दिनुहोस्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विषय तोडमोड हुनेगरी प्रस्तुत नहुनुहोस्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आफूले उपलब्ध गराएका विवरण अन्तर्वार्ताकारले सही रूपले फाराममा भरे नभरेको नोट गर्नुहोस्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अन्तर्वार्ताकारका सबल पक्ष र सुधार गर्नुपर्ने पक्षहरू टिपोट गर्दै जानुहोस् ।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879544" y="972993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400"/>
              </a:spcAft>
              <a:buNone/>
            </a:pP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अन्तर्वार्ताका उत्तरदाताले ध्यान दिनुपर्ने कुराहरु</a:t>
            </a:r>
          </a:p>
          <a:p>
            <a:pPr marL="0" indent="0" algn="ctr">
              <a:buNone/>
            </a:pPr>
            <a:endParaRPr lang="ne-NP" sz="2800" b="1" dirty="0">
              <a:latin typeface="Ganesh" pitchFamily="2" charset="0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64256" y="1046334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</p:spTree>
    <p:extLst>
      <p:ext uri="{BB962C8B-B14F-4D97-AF65-F5344CB8AC3E}">
        <p14:creationId xmlns:p14="http://schemas.microsoft.com/office/powerpoint/2010/main" val="175263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1132814" y="775113"/>
            <a:ext cx="9756913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का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अन्तर्वार्ता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कर्ताले ध्यान दिनुपर्ने कुराहरु</a:t>
            </a: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872" y="1872822"/>
            <a:ext cx="7777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653520" y="6451600"/>
            <a:ext cx="502920" cy="391795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757" y="1296585"/>
            <a:ext cx="115890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 सञ्चालन गर्दा ध्यान दिनुपर्ने सबै कुराहरू पालना गर्ने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अन्तर्वा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ता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शुरू गर्नुपूर्व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उत्तरदातालाई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अभिवादन गरी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आफ्नो परिचय दिने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आफु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आउनुको उद्देश्य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ब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ताउने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जनगणनाको उद्देश्य,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महत्व,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जनगणनाको तथ्याङ्कको प्रयोग र फाईदा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बा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रे 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संक्षिप्त जानकारी गराएर विवरण उपलब्ध गराइदिनका लागि केही समय माग्ने ।</a:t>
            </a:r>
            <a:endParaRPr lang="ne-NP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उत्तरदाताले राखेका जिज्ञासाहरू सरल र संक्षिप्त रूपमा समाधान गरेर अन्तर्वार्ता शुरू गर्ने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प्रश्नावली फाराममा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सोधिएका प्रश्नहरु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जस्ता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को 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तस्तै सोधी प्राप्त विवरणहरू सही रूपमा फाराममा भर्दै जाने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उत्तरदाताले कुनै प्रश्न नबुझेको अवस्थामा प्रश्नको आशय नबिग्रिने गरी थप पुरक प्रश्नहरू सोध्ने 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23094" y="6454684"/>
            <a:ext cx="12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(</a:t>
            </a:r>
            <a:r>
              <a:rPr lang="ne-NP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क्रमशः</a:t>
            </a:r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)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60441" y="853359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</p:spTree>
    <p:extLst>
      <p:ext uri="{BB962C8B-B14F-4D97-AF65-F5344CB8AC3E}">
        <p14:creationId xmlns:p14="http://schemas.microsoft.com/office/powerpoint/2010/main" val="75307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698356" y="6410762"/>
            <a:ext cx="490714" cy="457177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026" y="1713683"/>
            <a:ext cx="118076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उत्तरदाताको आवश्यकता अनुसार स्थान</a:t>
            </a:r>
            <a:r>
              <a:rPr lang="ne-NP" sz="2400" dirty="0">
                <a:latin typeface="Preeti"/>
                <a:cs typeface="Kalimati" panose="00000400000000000000" pitchFamily="2"/>
              </a:rPr>
              <a:t>ी</a:t>
            </a:r>
            <a:r>
              <a:rPr lang="hi-IN" sz="2400" dirty="0">
                <a:latin typeface="Preeti"/>
                <a:cs typeface="Kalimati" panose="00000400000000000000" pitchFamily="2"/>
              </a:rPr>
              <a:t>य भाषाको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प्रयोग गर्ने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प्रश्नावली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फाराममा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भएका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विवरण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भरिसके पछि एक पटक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विवरण भरिएको नभरिएको रुजु गर्ने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उत्तरदातालाई अन्तर्वार्ता सम्पन्न भएको जानकारी </a:t>
            </a:r>
            <a:r>
              <a:rPr lang="ne-NP" sz="2400">
                <a:latin typeface="Preeti"/>
                <a:cs typeface="Kalimati" panose="00000400000000000000" pitchFamily="2"/>
              </a:rPr>
              <a:t>दिने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घर तथा घरपरिवार सुचीकरण फाराम भरेको हो भने पछि गणक आउने कुरा बताउने ।</a:t>
            </a: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समय उपल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ब्ध</a:t>
            </a:r>
            <a:r>
              <a:rPr lang="hi-IN" sz="2400" dirty="0">
                <a:latin typeface="Preeti"/>
                <a:cs typeface="Kalimati" panose="00000400000000000000" pitchFamily="2"/>
              </a:rPr>
              <a:t> गराएर सोधिएको </a:t>
            </a:r>
            <a:r>
              <a:rPr lang="hi-IN" sz="2400">
                <a:latin typeface="Preeti"/>
                <a:cs typeface="Kalimati" panose="00000400000000000000" pitchFamily="2"/>
              </a:rPr>
              <a:t>विवरण </a:t>
            </a:r>
            <a:r>
              <a:rPr lang="ne-NP" sz="2400">
                <a:latin typeface="Preeti"/>
                <a:cs typeface="Kalimati" panose="00000400000000000000" pitchFamily="2"/>
              </a:rPr>
              <a:t>दिर्इ </a:t>
            </a:r>
            <a:r>
              <a:rPr lang="hi-IN" sz="2400">
                <a:latin typeface="Preeti"/>
                <a:cs typeface="Kalimati" panose="00000400000000000000" pitchFamily="2"/>
              </a:rPr>
              <a:t>सहयोग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गरेको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धन्यवाद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दै आवश्यक अभिवादन सहित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बि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हुने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</a:t>
            </a:r>
            <a:endParaRPr lang="en-US" sz="240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900802" y="911590"/>
            <a:ext cx="9756913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का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अन्तर्वार्ता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कर्ताले ध्यान 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दिनुपर्ने कुराहरु</a:t>
            </a: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96992" y="911590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</p:spTree>
    <p:extLst>
      <p:ext uri="{BB962C8B-B14F-4D97-AF65-F5344CB8AC3E}">
        <p14:creationId xmlns:p14="http://schemas.microsoft.com/office/powerpoint/2010/main" val="373319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1"/>
          <p:cNvSpPr txBox="1">
            <a:spLocks/>
          </p:cNvSpPr>
          <p:nvPr/>
        </p:nvSpPr>
        <p:spPr>
          <a:xfrm>
            <a:off x="879544" y="793067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346287" y="6477760"/>
            <a:ext cx="820313" cy="365636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764" y="1729807"/>
            <a:ext cx="9376681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सहभागीहरू तीन समुहमा बाँडिनुहोस्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सम्भव भए सम्म महिला र पुरुष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समावेश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हुनु</a:t>
            </a:r>
            <a:r>
              <a:rPr lang="hi-IN" sz="2400" dirty="0">
                <a:latin typeface="Preeti"/>
                <a:cs typeface="Kalimati" panose="00000400000000000000" pitchFamily="2"/>
              </a:rPr>
              <a:t>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मुख्य प्रश्नावलीको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उपयुक्त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समुह भित्रबाट 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दुई</a:t>
            </a:r>
            <a:r>
              <a:rPr lang="ne-NP" sz="2400" dirty="0">
                <a:latin typeface="Preeti"/>
                <a:cs typeface="Kalimati" panose="00000400000000000000" pitchFamily="2"/>
              </a:rPr>
              <a:t> दुर्इ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जना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को जोडी बनी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अन्तर्वार्ताकर्ता र एक जना उत्तरदाता बन्नुहोस्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6FBB1E-F986-4912-8FE1-E68EEF183723}"/>
              </a:ext>
            </a:extLst>
          </p:cNvPr>
          <p:cNvSpPr txBox="1"/>
          <p:nvPr/>
        </p:nvSpPr>
        <p:spPr>
          <a:xfrm>
            <a:off x="5587094" y="6466502"/>
            <a:ext cx="6101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ne-NP" sz="1800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क्रमश</a:t>
            </a:r>
            <a:r>
              <a:rPr lang="ne-NP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ः</a:t>
            </a:r>
            <a:endParaRPr lang="en-US" dirty="0"/>
          </a:p>
        </p:txBody>
      </p:sp>
      <p:pic>
        <p:nvPicPr>
          <p:cNvPr id="8" name="Picture 2" descr="Top 10 census worker interview questions and answers">
            <a:extLst>
              <a:ext uri="{FF2B5EF4-FFF2-40B4-BE49-F238E27FC236}">
                <a16:creationId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95338" y="1680593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66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</TotalTime>
  <Words>1112</Words>
  <Application>Microsoft Office PowerPoint</Application>
  <PresentationFormat>Widescreen</PresentationFormat>
  <Paragraphs>146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Fontasy Himali</vt:lpstr>
      <vt:lpstr>Ganesh</vt:lpstr>
      <vt:lpstr>Kokila</vt:lpstr>
      <vt:lpstr>Preeti</vt:lpstr>
      <vt:lpstr>Times New Roman</vt:lpstr>
      <vt:lpstr>Wingdings</vt:lpstr>
      <vt:lpstr>खआ॥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CBS</dc:creator>
  <cp:lastModifiedBy>Rishi Ram Sigdel</cp:lastModifiedBy>
  <cp:revision>305</cp:revision>
  <cp:lastPrinted>2020-12-24T09:03:00Z</cp:lastPrinted>
  <dcterms:created xsi:type="dcterms:W3CDTF">2020-10-11T07:30:23Z</dcterms:created>
  <dcterms:modified xsi:type="dcterms:W3CDTF">2021-03-15T07:25:00Z</dcterms:modified>
</cp:coreProperties>
</file>